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  <p:sldMasterId id="2147483684" r:id="rId5"/>
    <p:sldMasterId id="2147483696" r:id="rId6"/>
    <p:sldMasterId id="2147483708" r:id="rId7"/>
    <p:sldMasterId id="2147483720" r:id="rId8"/>
    <p:sldMasterId id="2147483732" r:id="rId9"/>
    <p:sldMasterId id="2147483744" r:id="rId10"/>
    <p:sldMasterId id="2147483756" r:id="rId11"/>
    <p:sldMasterId id="2147483768" r:id="rId12"/>
  </p:sldMasterIdLst>
  <p:notesMasterIdLst>
    <p:notesMasterId r:id="rId125"/>
  </p:notesMasterIdLst>
  <p:handoutMasterIdLst>
    <p:handoutMasterId r:id="rId126"/>
  </p:handoutMasterIdLst>
  <p:sldIdLst>
    <p:sldId id="1420" r:id="rId13"/>
    <p:sldId id="1421" r:id="rId14"/>
    <p:sldId id="1546" r:id="rId15"/>
    <p:sldId id="1547" r:id="rId16"/>
    <p:sldId id="1687" r:id="rId17"/>
    <p:sldId id="1799" r:id="rId18"/>
    <p:sldId id="1800" r:id="rId19"/>
    <p:sldId id="1801" r:id="rId20"/>
    <p:sldId id="1802" r:id="rId21"/>
    <p:sldId id="1807" r:id="rId22"/>
    <p:sldId id="1808" r:id="rId23"/>
    <p:sldId id="1688" r:id="rId24"/>
    <p:sldId id="1689" r:id="rId25"/>
    <p:sldId id="1550" r:id="rId26"/>
    <p:sldId id="1551" r:id="rId27"/>
    <p:sldId id="1317" r:id="rId28"/>
    <p:sldId id="1553" r:id="rId29"/>
    <p:sldId id="1803" r:id="rId30"/>
    <p:sldId id="461" r:id="rId31"/>
    <p:sldId id="752" r:id="rId32"/>
    <p:sldId id="1690" r:id="rId33"/>
    <p:sldId id="1691" r:id="rId34"/>
    <p:sldId id="1692" r:id="rId35"/>
    <p:sldId id="1693" r:id="rId36"/>
    <p:sldId id="1694" r:id="rId37"/>
    <p:sldId id="1695" r:id="rId38"/>
    <p:sldId id="1696" r:id="rId39"/>
    <p:sldId id="1697" r:id="rId40"/>
    <p:sldId id="1698" r:id="rId41"/>
    <p:sldId id="1699" r:id="rId42"/>
    <p:sldId id="1700" r:id="rId43"/>
    <p:sldId id="1701" r:id="rId44"/>
    <p:sldId id="1702" r:id="rId45"/>
    <p:sldId id="1703" r:id="rId46"/>
    <p:sldId id="1704" r:id="rId47"/>
    <p:sldId id="1705" r:id="rId48"/>
    <p:sldId id="1706" r:id="rId49"/>
    <p:sldId id="861" r:id="rId50"/>
    <p:sldId id="858" r:id="rId51"/>
    <p:sldId id="1061" r:id="rId52"/>
    <p:sldId id="501" r:id="rId53"/>
    <p:sldId id="1182" r:id="rId54"/>
    <p:sldId id="866" r:id="rId55"/>
    <p:sldId id="651" r:id="rId56"/>
    <p:sldId id="570" r:id="rId57"/>
    <p:sldId id="667" r:id="rId58"/>
    <p:sldId id="502" r:id="rId59"/>
    <p:sldId id="876" r:id="rId60"/>
    <p:sldId id="649" r:id="rId61"/>
    <p:sldId id="457" r:id="rId62"/>
    <p:sldId id="492" r:id="rId63"/>
    <p:sldId id="463" r:id="rId64"/>
    <p:sldId id="659" r:id="rId65"/>
    <p:sldId id="656" r:id="rId66"/>
    <p:sldId id="471" r:id="rId67"/>
    <p:sldId id="851" r:id="rId68"/>
    <p:sldId id="852" r:id="rId69"/>
    <p:sldId id="477" r:id="rId70"/>
    <p:sldId id="657" r:id="rId71"/>
    <p:sldId id="658" r:id="rId72"/>
    <p:sldId id="486" r:id="rId73"/>
    <p:sldId id="1063" r:id="rId74"/>
    <p:sldId id="655" r:id="rId75"/>
    <p:sldId id="660" r:id="rId76"/>
    <p:sldId id="661" r:id="rId77"/>
    <p:sldId id="494" r:id="rId78"/>
    <p:sldId id="981" r:id="rId79"/>
    <p:sldId id="445" r:id="rId80"/>
    <p:sldId id="754" r:id="rId81"/>
    <p:sldId id="484" r:id="rId82"/>
    <p:sldId id="872" r:id="rId83"/>
    <p:sldId id="472" r:id="rId84"/>
    <p:sldId id="493" r:id="rId85"/>
    <p:sldId id="476" r:id="rId86"/>
    <p:sldId id="758" r:id="rId87"/>
    <p:sldId id="500" r:id="rId88"/>
    <p:sldId id="761" r:id="rId89"/>
    <p:sldId id="760" r:id="rId90"/>
    <p:sldId id="480" r:id="rId91"/>
    <p:sldId id="581" r:id="rId92"/>
    <p:sldId id="497" r:id="rId93"/>
    <p:sldId id="483" r:id="rId94"/>
    <p:sldId id="571" r:id="rId95"/>
    <p:sldId id="1278" r:id="rId96"/>
    <p:sldId id="1279" r:id="rId97"/>
    <p:sldId id="1297" r:id="rId98"/>
    <p:sldId id="1280" r:id="rId99"/>
    <p:sldId id="1277" r:id="rId100"/>
    <p:sldId id="574" r:id="rId101"/>
    <p:sldId id="464" r:id="rId102"/>
    <p:sldId id="453" r:id="rId103"/>
    <p:sldId id="592" r:id="rId104"/>
    <p:sldId id="576" r:id="rId105"/>
    <p:sldId id="573" r:id="rId106"/>
    <p:sldId id="575" r:id="rId107"/>
    <p:sldId id="1510" r:id="rId108"/>
    <p:sldId id="1511" r:id="rId109"/>
    <p:sldId id="1514" r:id="rId110"/>
    <p:sldId id="1520" r:id="rId111"/>
    <p:sldId id="1521" r:id="rId112"/>
    <p:sldId id="1522" r:id="rId113"/>
    <p:sldId id="1524" r:id="rId114"/>
    <p:sldId id="1526" r:id="rId115"/>
    <p:sldId id="1535" r:id="rId116"/>
    <p:sldId id="1536" r:id="rId117"/>
    <p:sldId id="1648" r:id="rId118"/>
    <p:sldId id="1655" r:id="rId119"/>
    <p:sldId id="1658" r:id="rId120"/>
    <p:sldId id="1657" r:id="rId121"/>
    <p:sldId id="1707" r:id="rId122"/>
    <p:sldId id="1794" r:id="rId123"/>
    <p:sldId id="1797" r:id="rId124"/>
  </p:sldIdLst>
  <p:sldSz cx="9144000" cy="6858000" type="screen4x3"/>
  <p:notesSz cx="6858000" cy="9144000"/>
  <p:custDataLst>
    <p:tags r:id="rId130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4" userDrawn="1">
          <p15:clr>
            <a:srgbClr val="A4A3A4"/>
          </p15:clr>
        </p15:guide>
        <p15:guide id="2" pos="292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14"/>
        <p:guide pos="2925"/>
      </p:guideLst>
    </p:cSldViewPr>
  </p:slideViewPr>
  <p:gridSpacing cx="72005" cy="72005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slide" Target="slides/slide87.xml"/><Relationship Id="rId98" Type="http://schemas.openxmlformats.org/officeDocument/2006/relationships/slide" Target="slides/slide86.xml"/><Relationship Id="rId97" Type="http://schemas.openxmlformats.org/officeDocument/2006/relationships/slide" Target="slides/slide85.xml"/><Relationship Id="rId96" Type="http://schemas.openxmlformats.org/officeDocument/2006/relationships/slide" Target="slides/slide84.xml"/><Relationship Id="rId95" Type="http://schemas.openxmlformats.org/officeDocument/2006/relationships/slide" Target="slides/slide83.xml"/><Relationship Id="rId94" Type="http://schemas.openxmlformats.org/officeDocument/2006/relationships/slide" Target="slides/slide82.xml"/><Relationship Id="rId93" Type="http://schemas.openxmlformats.org/officeDocument/2006/relationships/slide" Target="slides/slide81.xml"/><Relationship Id="rId92" Type="http://schemas.openxmlformats.org/officeDocument/2006/relationships/slide" Target="slides/slide80.xml"/><Relationship Id="rId91" Type="http://schemas.openxmlformats.org/officeDocument/2006/relationships/slide" Target="slides/slide79.xml"/><Relationship Id="rId90" Type="http://schemas.openxmlformats.org/officeDocument/2006/relationships/slide" Target="slides/slide78.xml"/><Relationship Id="rId9" Type="http://schemas.openxmlformats.org/officeDocument/2006/relationships/slideMaster" Target="slideMasters/slideMaster8.xml"/><Relationship Id="rId89" Type="http://schemas.openxmlformats.org/officeDocument/2006/relationships/slide" Target="slides/slide77.xml"/><Relationship Id="rId88" Type="http://schemas.openxmlformats.org/officeDocument/2006/relationships/slide" Target="slides/slide76.xml"/><Relationship Id="rId87" Type="http://schemas.openxmlformats.org/officeDocument/2006/relationships/slide" Target="slides/slide75.xml"/><Relationship Id="rId86" Type="http://schemas.openxmlformats.org/officeDocument/2006/relationships/slide" Target="slides/slide74.xml"/><Relationship Id="rId85" Type="http://schemas.openxmlformats.org/officeDocument/2006/relationships/slide" Target="slides/slide73.xml"/><Relationship Id="rId84" Type="http://schemas.openxmlformats.org/officeDocument/2006/relationships/slide" Target="slides/slide72.xml"/><Relationship Id="rId83" Type="http://schemas.openxmlformats.org/officeDocument/2006/relationships/slide" Target="slides/slide71.xml"/><Relationship Id="rId82" Type="http://schemas.openxmlformats.org/officeDocument/2006/relationships/slide" Target="slides/slide70.xml"/><Relationship Id="rId81" Type="http://schemas.openxmlformats.org/officeDocument/2006/relationships/slide" Target="slides/slide69.xml"/><Relationship Id="rId80" Type="http://schemas.openxmlformats.org/officeDocument/2006/relationships/slide" Target="slides/slide68.xml"/><Relationship Id="rId8" Type="http://schemas.openxmlformats.org/officeDocument/2006/relationships/slideMaster" Target="slideMasters/slideMaster7.xml"/><Relationship Id="rId79" Type="http://schemas.openxmlformats.org/officeDocument/2006/relationships/slide" Target="slides/slide67.xml"/><Relationship Id="rId78" Type="http://schemas.openxmlformats.org/officeDocument/2006/relationships/slide" Target="slides/slide66.xml"/><Relationship Id="rId77" Type="http://schemas.openxmlformats.org/officeDocument/2006/relationships/slide" Target="slides/slide65.xml"/><Relationship Id="rId76" Type="http://schemas.openxmlformats.org/officeDocument/2006/relationships/slide" Target="slides/slide64.xml"/><Relationship Id="rId75" Type="http://schemas.openxmlformats.org/officeDocument/2006/relationships/slide" Target="slides/slide63.xml"/><Relationship Id="rId74" Type="http://schemas.openxmlformats.org/officeDocument/2006/relationships/slide" Target="slides/slide62.xml"/><Relationship Id="rId73" Type="http://schemas.openxmlformats.org/officeDocument/2006/relationships/slide" Target="slides/slide61.xml"/><Relationship Id="rId72" Type="http://schemas.openxmlformats.org/officeDocument/2006/relationships/slide" Target="slides/slide60.xml"/><Relationship Id="rId71" Type="http://schemas.openxmlformats.org/officeDocument/2006/relationships/slide" Target="slides/slide59.xml"/><Relationship Id="rId70" Type="http://schemas.openxmlformats.org/officeDocument/2006/relationships/slide" Target="slides/slide58.xml"/><Relationship Id="rId7" Type="http://schemas.openxmlformats.org/officeDocument/2006/relationships/slideMaster" Target="slideMasters/slideMaster6.xml"/><Relationship Id="rId69" Type="http://schemas.openxmlformats.org/officeDocument/2006/relationships/slide" Target="slides/slide57.xml"/><Relationship Id="rId68" Type="http://schemas.openxmlformats.org/officeDocument/2006/relationships/slide" Target="slides/slide56.xml"/><Relationship Id="rId67" Type="http://schemas.openxmlformats.org/officeDocument/2006/relationships/slide" Target="slides/slide55.xml"/><Relationship Id="rId66" Type="http://schemas.openxmlformats.org/officeDocument/2006/relationships/slide" Target="slides/slide54.xml"/><Relationship Id="rId65" Type="http://schemas.openxmlformats.org/officeDocument/2006/relationships/slide" Target="slides/slide53.xml"/><Relationship Id="rId64" Type="http://schemas.openxmlformats.org/officeDocument/2006/relationships/slide" Target="slides/slide52.xml"/><Relationship Id="rId63" Type="http://schemas.openxmlformats.org/officeDocument/2006/relationships/slide" Target="slides/slide51.xml"/><Relationship Id="rId62" Type="http://schemas.openxmlformats.org/officeDocument/2006/relationships/slide" Target="slides/slide50.xml"/><Relationship Id="rId61" Type="http://schemas.openxmlformats.org/officeDocument/2006/relationships/slide" Target="slides/slide49.xml"/><Relationship Id="rId60" Type="http://schemas.openxmlformats.org/officeDocument/2006/relationships/slide" Target="slides/slide48.xml"/><Relationship Id="rId6" Type="http://schemas.openxmlformats.org/officeDocument/2006/relationships/slideMaster" Target="slideMasters/slideMaster5.xml"/><Relationship Id="rId59" Type="http://schemas.openxmlformats.org/officeDocument/2006/relationships/slide" Target="slides/slide47.xml"/><Relationship Id="rId58" Type="http://schemas.openxmlformats.org/officeDocument/2006/relationships/slide" Target="slides/slide46.xml"/><Relationship Id="rId57" Type="http://schemas.openxmlformats.org/officeDocument/2006/relationships/slide" Target="slides/slide45.xml"/><Relationship Id="rId56" Type="http://schemas.openxmlformats.org/officeDocument/2006/relationships/slide" Target="slides/slide44.xml"/><Relationship Id="rId55" Type="http://schemas.openxmlformats.org/officeDocument/2006/relationships/slide" Target="slides/slide43.xml"/><Relationship Id="rId54" Type="http://schemas.openxmlformats.org/officeDocument/2006/relationships/slide" Target="slides/slide42.xml"/><Relationship Id="rId53" Type="http://schemas.openxmlformats.org/officeDocument/2006/relationships/slide" Target="slides/slide41.xml"/><Relationship Id="rId52" Type="http://schemas.openxmlformats.org/officeDocument/2006/relationships/slide" Target="slides/slide40.xml"/><Relationship Id="rId51" Type="http://schemas.openxmlformats.org/officeDocument/2006/relationships/slide" Target="slides/slide39.xml"/><Relationship Id="rId50" Type="http://schemas.openxmlformats.org/officeDocument/2006/relationships/slide" Target="slides/slide38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37.xml"/><Relationship Id="rId48" Type="http://schemas.openxmlformats.org/officeDocument/2006/relationships/slide" Target="slides/slide36.xml"/><Relationship Id="rId47" Type="http://schemas.openxmlformats.org/officeDocument/2006/relationships/slide" Target="slides/slide35.xml"/><Relationship Id="rId46" Type="http://schemas.openxmlformats.org/officeDocument/2006/relationships/slide" Target="slides/slide34.xml"/><Relationship Id="rId45" Type="http://schemas.openxmlformats.org/officeDocument/2006/relationships/slide" Target="slides/slide33.xml"/><Relationship Id="rId44" Type="http://schemas.openxmlformats.org/officeDocument/2006/relationships/slide" Target="slides/slide32.xml"/><Relationship Id="rId43" Type="http://schemas.openxmlformats.org/officeDocument/2006/relationships/slide" Target="slides/slide31.xml"/><Relationship Id="rId42" Type="http://schemas.openxmlformats.org/officeDocument/2006/relationships/slide" Target="slides/slide30.xml"/><Relationship Id="rId41" Type="http://schemas.openxmlformats.org/officeDocument/2006/relationships/slide" Target="slides/slide29.xml"/><Relationship Id="rId40" Type="http://schemas.openxmlformats.org/officeDocument/2006/relationships/slide" Target="slides/slide28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27.xml"/><Relationship Id="rId38" Type="http://schemas.openxmlformats.org/officeDocument/2006/relationships/slide" Target="slides/slide26.xml"/><Relationship Id="rId37" Type="http://schemas.openxmlformats.org/officeDocument/2006/relationships/slide" Target="slides/slide25.xml"/><Relationship Id="rId36" Type="http://schemas.openxmlformats.org/officeDocument/2006/relationships/slide" Target="slides/slide24.xml"/><Relationship Id="rId35" Type="http://schemas.openxmlformats.org/officeDocument/2006/relationships/slide" Target="slides/slide23.xml"/><Relationship Id="rId34" Type="http://schemas.openxmlformats.org/officeDocument/2006/relationships/slide" Target="slides/slide22.xml"/><Relationship Id="rId33" Type="http://schemas.openxmlformats.org/officeDocument/2006/relationships/slide" Target="slides/slide21.xml"/><Relationship Id="rId32" Type="http://schemas.openxmlformats.org/officeDocument/2006/relationships/slide" Target="slides/slide20.xml"/><Relationship Id="rId31" Type="http://schemas.openxmlformats.org/officeDocument/2006/relationships/slide" Target="slides/slide19.xml"/><Relationship Id="rId30" Type="http://schemas.openxmlformats.org/officeDocument/2006/relationships/slide" Target="slides/slide18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17.xml"/><Relationship Id="rId28" Type="http://schemas.openxmlformats.org/officeDocument/2006/relationships/slide" Target="slides/slide16.xml"/><Relationship Id="rId27" Type="http://schemas.openxmlformats.org/officeDocument/2006/relationships/slide" Target="slides/slide15.xml"/><Relationship Id="rId26" Type="http://schemas.openxmlformats.org/officeDocument/2006/relationships/slide" Target="slides/slide14.xml"/><Relationship Id="rId25" Type="http://schemas.openxmlformats.org/officeDocument/2006/relationships/slide" Target="slides/slide13.xml"/><Relationship Id="rId24" Type="http://schemas.openxmlformats.org/officeDocument/2006/relationships/slide" Target="slides/slide12.xml"/><Relationship Id="rId23" Type="http://schemas.openxmlformats.org/officeDocument/2006/relationships/slide" Target="slides/slide11.xml"/><Relationship Id="rId22" Type="http://schemas.openxmlformats.org/officeDocument/2006/relationships/slide" Target="slides/slide10.xml"/><Relationship Id="rId21" Type="http://schemas.openxmlformats.org/officeDocument/2006/relationships/slide" Target="slides/slide9.xml"/><Relationship Id="rId20" Type="http://schemas.openxmlformats.org/officeDocument/2006/relationships/slide" Target="slides/slide8.xml"/><Relationship Id="rId2" Type="http://schemas.openxmlformats.org/officeDocument/2006/relationships/theme" Target="theme/theme1.xml"/><Relationship Id="rId19" Type="http://schemas.openxmlformats.org/officeDocument/2006/relationships/slide" Target="slides/slide7.xml"/><Relationship Id="rId18" Type="http://schemas.openxmlformats.org/officeDocument/2006/relationships/slide" Target="slides/slide6.xml"/><Relationship Id="rId17" Type="http://schemas.openxmlformats.org/officeDocument/2006/relationships/slide" Target="slides/slide5.xml"/><Relationship Id="rId16" Type="http://schemas.openxmlformats.org/officeDocument/2006/relationships/slide" Target="slides/slide4.xml"/><Relationship Id="rId15" Type="http://schemas.openxmlformats.org/officeDocument/2006/relationships/slide" Target="slides/slide3.xml"/><Relationship Id="rId14" Type="http://schemas.openxmlformats.org/officeDocument/2006/relationships/slide" Target="slides/slide2.xml"/><Relationship Id="rId130" Type="http://schemas.openxmlformats.org/officeDocument/2006/relationships/tags" Target="tags/tag214.xml"/><Relationship Id="rId13" Type="http://schemas.openxmlformats.org/officeDocument/2006/relationships/slide" Target="slides/slide1.xml"/><Relationship Id="rId129" Type="http://schemas.openxmlformats.org/officeDocument/2006/relationships/tableStyles" Target="tableStyles.xml"/><Relationship Id="rId128" Type="http://schemas.openxmlformats.org/officeDocument/2006/relationships/viewProps" Target="viewProps.xml"/><Relationship Id="rId127" Type="http://schemas.openxmlformats.org/officeDocument/2006/relationships/presProps" Target="presProps.xml"/><Relationship Id="rId126" Type="http://schemas.openxmlformats.org/officeDocument/2006/relationships/handoutMaster" Target="handoutMasters/handoutMaster1.xml"/><Relationship Id="rId125" Type="http://schemas.openxmlformats.org/officeDocument/2006/relationships/notesMaster" Target="notesMasters/notesMaster1.xml"/><Relationship Id="rId124" Type="http://schemas.openxmlformats.org/officeDocument/2006/relationships/slide" Target="slides/slide112.xml"/><Relationship Id="rId123" Type="http://schemas.openxmlformats.org/officeDocument/2006/relationships/slide" Target="slides/slide111.xml"/><Relationship Id="rId122" Type="http://schemas.openxmlformats.org/officeDocument/2006/relationships/slide" Target="slides/slide110.xml"/><Relationship Id="rId121" Type="http://schemas.openxmlformats.org/officeDocument/2006/relationships/slide" Target="slides/slide109.xml"/><Relationship Id="rId120" Type="http://schemas.openxmlformats.org/officeDocument/2006/relationships/slide" Target="slides/slide108.xml"/><Relationship Id="rId12" Type="http://schemas.openxmlformats.org/officeDocument/2006/relationships/slideMaster" Target="slideMasters/slideMaster11.xml"/><Relationship Id="rId119" Type="http://schemas.openxmlformats.org/officeDocument/2006/relationships/slide" Target="slides/slide107.xml"/><Relationship Id="rId118" Type="http://schemas.openxmlformats.org/officeDocument/2006/relationships/slide" Target="slides/slide106.xml"/><Relationship Id="rId117" Type="http://schemas.openxmlformats.org/officeDocument/2006/relationships/slide" Target="slides/slide105.xml"/><Relationship Id="rId116" Type="http://schemas.openxmlformats.org/officeDocument/2006/relationships/slide" Target="slides/slide104.xml"/><Relationship Id="rId115" Type="http://schemas.openxmlformats.org/officeDocument/2006/relationships/slide" Target="slides/slide103.xml"/><Relationship Id="rId114" Type="http://schemas.openxmlformats.org/officeDocument/2006/relationships/slide" Target="slides/slide102.xml"/><Relationship Id="rId113" Type="http://schemas.openxmlformats.org/officeDocument/2006/relationships/slide" Target="slides/slide101.xml"/><Relationship Id="rId112" Type="http://schemas.openxmlformats.org/officeDocument/2006/relationships/slide" Target="slides/slide100.xml"/><Relationship Id="rId111" Type="http://schemas.openxmlformats.org/officeDocument/2006/relationships/slide" Target="slides/slide99.xml"/><Relationship Id="rId110" Type="http://schemas.openxmlformats.org/officeDocument/2006/relationships/slide" Target="slides/slide98.xml"/><Relationship Id="rId11" Type="http://schemas.openxmlformats.org/officeDocument/2006/relationships/slideMaster" Target="slideMasters/slideMaster10.xml"/><Relationship Id="rId109" Type="http://schemas.openxmlformats.org/officeDocument/2006/relationships/slide" Target="slides/slide97.xml"/><Relationship Id="rId108" Type="http://schemas.openxmlformats.org/officeDocument/2006/relationships/slide" Target="slides/slide96.xml"/><Relationship Id="rId107" Type="http://schemas.openxmlformats.org/officeDocument/2006/relationships/slide" Target="slides/slide95.xml"/><Relationship Id="rId106" Type="http://schemas.openxmlformats.org/officeDocument/2006/relationships/slide" Target="slides/slide94.xml"/><Relationship Id="rId105" Type="http://schemas.openxmlformats.org/officeDocument/2006/relationships/slide" Target="slides/slide93.xml"/><Relationship Id="rId104" Type="http://schemas.openxmlformats.org/officeDocument/2006/relationships/slide" Target="slides/slide92.xml"/><Relationship Id="rId103" Type="http://schemas.openxmlformats.org/officeDocument/2006/relationships/slide" Target="slides/slide91.xml"/><Relationship Id="rId102" Type="http://schemas.openxmlformats.org/officeDocument/2006/relationships/slide" Target="slides/slide90.xml"/><Relationship Id="rId101" Type="http://schemas.openxmlformats.org/officeDocument/2006/relationships/slide" Target="slides/slide89.xml"/><Relationship Id="rId100" Type="http://schemas.openxmlformats.org/officeDocument/2006/relationships/slide" Target="slides/slide88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0F9B84EA-7D68-4D60-9CB1-D50884785D1C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8D4E0FC9-F1F8-4FAE-9988-3BA365CFD46F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D2A48B96-639E-45A3-A0BA-2464DFDB1FAA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13316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317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0"/>
            <a:r>
              <a:rPr lang="zh-CN" altLang="en-US"/>
              <a:t>第二级</a:t>
            </a:r>
            <a:endParaRPr lang="zh-CN" altLang="en-US"/>
          </a:p>
          <a:p>
            <a:pPr lvl="2" indent="0"/>
            <a:r>
              <a:rPr lang="zh-CN" altLang="en-US"/>
              <a:t>第三级</a:t>
            </a:r>
            <a:endParaRPr lang="zh-CN" altLang="en-US"/>
          </a:p>
          <a:p>
            <a:pPr lvl="3" indent="0"/>
            <a:r>
              <a:rPr lang="zh-CN" altLang="en-US"/>
              <a:t>第四级</a:t>
            </a:r>
            <a:endParaRPr lang="zh-CN" altLang="en-US"/>
          </a:p>
          <a:p>
            <a:pPr lvl="4" indent="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4800" y="1554163"/>
            <a:ext cx="4256532" cy="452596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35068" y="1554163"/>
            <a:ext cx="4256532" cy="452596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19900" y="457200"/>
            <a:ext cx="2171700" cy="56229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457200"/>
            <a:ext cx="6389204" cy="56229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4800" y="1554163"/>
            <a:ext cx="4256532" cy="452596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35068" y="1554163"/>
            <a:ext cx="4256532" cy="452596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19900" y="457200"/>
            <a:ext cx="2171700" cy="56229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457200"/>
            <a:ext cx="6389204" cy="56229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4800" y="1554163"/>
            <a:ext cx="4256532" cy="452596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35068" y="1554163"/>
            <a:ext cx="4256532" cy="452596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19900" y="457200"/>
            <a:ext cx="2171700" cy="56229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457200"/>
            <a:ext cx="6389204" cy="56229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4800" y="1554163"/>
            <a:ext cx="4256532" cy="452596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35068" y="1554163"/>
            <a:ext cx="4256532" cy="452596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19900" y="457200"/>
            <a:ext cx="2171700" cy="56229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457200"/>
            <a:ext cx="6389204" cy="56229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4800" y="1554163"/>
            <a:ext cx="4256532" cy="452596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35068" y="1554163"/>
            <a:ext cx="4256532" cy="452596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19900" y="457200"/>
            <a:ext cx="2171700" cy="56229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457200"/>
            <a:ext cx="6389204" cy="56229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4800" y="1554163"/>
            <a:ext cx="4256532" cy="452596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35068" y="1554163"/>
            <a:ext cx="4256532" cy="452596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19900" y="457200"/>
            <a:ext cx="2171700" cy="56229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457200"/>
            <a:ext cx="6389204" cy="56229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4800" y="1554163"/>
            <a:ext cx="4256532" cy="452596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35068" y="1554163"/>
            <a:ext cx="4256532" cy="452596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19900" y="457200"/>
            <a:ext cx="2171700" cy="56229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457200"/>
            <a:ext cx="6389204" cy="56229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4800" y="1554163"/>
            <a:ext cx="4256532" cy="452596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35068" y="1554163"/>
            <a:ext cx="4256532" cy="452596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19900" y="457200"/>
            <a:ext cx="2171700" cy="56229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457200"/>
            <a:ext cx="6389204" cy="56229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4800" y="1554163"/>
            <a:ext cx="4256532" cy="452596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35068" y="1554163"/>
            <a:ext cx="4256532" cy="452596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19900" y="457200"/>
            <a:ext cx="2171700" cy="56229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457200"/>
            <a:ext cx="6389204" cy="56229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4800" y="1554163"/>
            <a:ext cx="4256532" cy="452596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35068" y="1554163"/>
            <a:ext cx="4256532" cy="452596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19900" y="457200"/>
            <a:ext cx="2171700" cy="56229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457200"/>
            <a:ext cx="6389204" cy="56229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4800" y="1554163"/>
            <a:ext cx="4256532" cy="452596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35068" y="1554163"/>
            <a:ext cx="4256532" cy="452596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19900" y="457200"/>
            <a:ext cx="2171700" cy="56229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457200"/>
            <a:ext cx="6389204" cy="56229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2.png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image" Target="../media/image2.pn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4" Type="http://schemas.openxmlformats.org/officeDocument/2006/relationships/theme" Target="../theme/theme3.xml"/><Relationship Id="rId13" Type="http://schemas.openxmlformats.org/officeDocument/2006/relationships/image" Target="../media/image2.png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0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3" Type="http://schemas.openxmlformats.org/officeDocument/2006/relationships/theme" Target="../theme/theme4.xml"/><Relationship Id="rId12" Type="http://schemas.openxmlformats.org/officeDocument/2006/relationships/image" Target="../media/image2.png"/><Relationship Id="rId11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6.xml"/><Relationship Id="rId13" Type="http://schemas.openxmlformats.org/officeDocument/2006/relationships/theme" Target="../theme/theme5.xml"/><Relationship Id="rId12" Type="http://schemas.openxmlformats.org/officeDocument/2006/relationships/image" Target="../media/image2.png"/><Relationship Id="rId11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45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4.xml"/><Relationship Id="rId8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9.xml"/><Relationship Id="rId3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7.xml"/><Relationship Id="rId12" Type="http://schemas.openxmlformats.org/officeDocument/2006/relationships/theme" Target="../theme/theme6.xml"/><Relationship Id="rId11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5.xml"/><Relationship Id="rId1" Type="http://schemas.openxmlformats.org/officeDocument/2006/relationships/slideLayout" Target="../slideLayouts/slideLayout56.xml"/></Relationships>
</file>

<file path=ppt/slideMasters/_rels/slideMaster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5.xml"/><Relationship Id="rId8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9.xml"/><Relationship Id="rId2" Type="http://schemas.openxmlformats.org/officeDocument/2006/relationships/slideLayout" Target="../slideLayouts/slideLayout68.xml"/><Relationship Id="rId13" Type="http://schemas.openxmlformats.org/officeDocument/2006/relationships/theme" Target="../theme/theme7.xml"/><Relationship Id="rId12" Type="http://schemas.openxmlformats.org/officeDocument/2006/relationships/image" Target="../media/image3.png"/><Relationship Id="rId11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6.xml"/><Relationship Id="rId1" Type="http://schemas.openxmlformats.org/officeDocument/2006/relationships/slideLayout" Target="../slideLayouts/slideLayout67.xml"/></Relationships>
</file>

<file path=ppt/slideMasters/_rels/slideMaster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86.xml"/><Relationship Id="rId8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3.xml"/><Relationship Id="rId5" Type="http://schemas.openxmlformats.org/officeDocument/2006/relationships/slideLayout" Target="../slideLayouts/slideLayout82.xml"/><Relationship Id="rId4" Type="http://schemas.openxmlformats.org/officeDocument/2006/relationships/slideLayout" Target="../slideLayouts/slideLayout81.xml"/><Relationship Id="rId3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9.xml"/><Relationship Id="rId12" Type="http://schemas.openxmlformats.org/officeDocument/2006/relationships/theme" Target="../theme/theme8.xml"/><Relationship Id="rId11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87.xml"/><Relationship Id="rId1" Type="http://schemas.openxmlformats.org/officeDocument/2006/relationships/slideLayout" Target="../slideLayouts/slideLayout78.xml"/></Relationships>
</file>

<file path=ppt/slideMasters/_rels/slideMaster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7.xml"/><Relationship Id="rId8" Type="http://schemas.openxmlformats.org/officeDocument/2006/relationships/slideLayout" Target="../slideLayouts/slideLayout96.xml"/><Relationship Id="rId7" Type="http://schemas.openxmlformats.org/officeDocument/2006/relationships/slideLayout" Target="../slideLayouts/slideLayout95.xml"/><Relationship Id="rId6" Type="http://schemas.openxmlformats.org/officeDocument/2006/relationships/slideLayout" Target="../slideLayouts/slideLayout94.xml"/><Relationship Id="rId5" Type="http://schemas.openxmlformats.org/officeDocument/2006/relationships/slideLayout" Target="../slideLayouts/slideLayout93.xml"/><Relationship Id="rId4" Type="http://schemas.openxmlformats.org/officeDocument/2006/relationships/slideLayout" Target="../slideLayouts/slideLayout92.xml"/><Relationship Id="rId3" Type="http://schemas.openxmlformats.org/officeDocument/2006/relationships/slideLayout" Target="../slideLayouts/slideLayout91.xml"/><Relationship Id="rId2" Type="http://schemas.openxmlformats.org/officeDocument/2006/relationships/slideLayout" Target="../slideLayouts/slideLayout90.xml"/><Relationship Id="rId12" Type="http://schemas.openxmlformats.org/officeDocument/2006/relationships/theme" Target="../theme/theme9.xml"/><Relationship Id="rId11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89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8.xml"/><Relationship Id="rId8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102.xml"/><Relationship Id="rId2" Type="http://schemas.openxmlformats.org/officeDocument/2006/relationships/slideLayout" Target="../slideLayouts/slideLayout101.xml"/><Relationship Id="rId12" Type="http://schemas.openxmlformats.org/officeDocument/2006/relationships/theme" Target="../theme/theme10.xml"/><Relationship Id="rId11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0.xml"/></Relationships>
</file>

<file path=ppt/slideMasters/_rels/slideMaster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9.xml"/><Relationship Id="rId8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112.xml"/><Relationship Id="rId12" Type="http://schemas.openxmlformats.org/officeDocument/2006/relationships/theme" Target="../theme/theme11.xml"/><Relationship Id="rId11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1026" name="直接连接符 6"/>
          <p:cNvGrpSpPr/>
          <p:nvPr/>
        </p:nvGrpSpPr>
        <p:grpSpPr>
          <a:xfrm>
            <a:off x="506413" y="1036638"/>
            <a:ext cx="8643937" cy="30162"/>
            <a:chOff x="0" y="0"/>
            <a:chExt cx="5445" cy="19"/>
          </a:xfrm>
        </p:grpSpPr>
        <p:pic>
          <p:nvPicPr>
            <p:cNvPr id="1027" name="直接连接符 6"/>
            <p:cNvPicPr/>
            <p:nvPr/>
          </p:nvPicPr>
          <p:blipFill>
            <a:blip r:embed="rId12"/>
            <a:stretch>
              <a:fillRect/>
            </a:stretch>
          </p:blipFill>
          <p:spPr>
            <a:xfrm>
              <a:off x="0" y="0"/>
              <a:ext cx="5445" cy="19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28" name="文本框 1027"/>
            <p:cNvSpPr txBox="1"/>
            <p:nvPr/>
          </p:nvSpPr>
          <p:spPr>
            <a:xfrm>
              <a:off x="5" y="9"/>
              <a:ext cx="0" cy="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/>
            <a:p>
              <a:pPr lvl="0" eaLnBrk="0" hangingPunct="0"/>
              <a:endParaRPr lang="en-US" altLang="x-none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029" name="文本占位符 7"/>
          <p:cNvSpPr>
            <a:spLocks noGrp="1"/>
          </p:cNvSpPr>
          <p:nvPr>
            <p:ph type="body"/>
          </p:nvPr>
        </p:nvSpPr>
        <p:spPr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8575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30" name="日期占位符 10"/>
          <p:cNvSpPr>
            <a:spLocks noGrp="1"/>
          </p:cNvSpPr>
          <p:nvPr>
            <p:ph type="dt" sz="half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>
              <a:defRPr sz="1200">
                <a:solidFill>
                  <a:srgbClr val="7F7411"/>
                </a:solidFill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1031" name="页脚占位符 27"/>
          <p:cNvSpPr>
            <a:spLocks noGrp="1"/>
          </p:cNvSpPr>
          <p:nvPr>
            <p:ph type="ftr" sz="quarte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r">
              <a:defRPr sz="1200">
                <a:solidFill>
                  <a:srgbClr val="7F7411"/>
                </a:solidFill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1032" name="灯片编号占位符 4"/>
          <p:cNvSpPr>
            <a:spLocks noGrp="1"/>
          </p:cNvSpPr>
          <p:nvPr>
            <p:ph type="sldNum" sz="quarter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r">
              <a:defRPr sz="1200">
                <a:solidFill>
                  <a:srgbClr val="7F7411"/>
                </a:solidFill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1033" name="标题占位符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grpSp>
        <p:nvGrpSpPr>
          <p:cNvPr id="1034" name="直接连接符 8"/>
          <p:cNvGrpSpPr/>
          <p:nvPr/>
        </p:nvGrpSpPr>
        <p:grpSpPr>
          <a:xfrm>
            <a:off x="506413" y="1036638"/>
            <a:ext cx="8643937" cy="30162"/>
            <a:chOff x="0" y="0"/>
            <a:chExt cx="5445" cy="19"/>
          </a:xfrm>
        </p:grpSpPr>
        <p:pic>
          <p:nvPicPr>
            <p:cNvPr id="1035" name="直接连接符 8"/>
            <p:cNvPicPr/>
            <p:nvPr/>
          </p:nvPicPr>
          <p:blipFill>
            <a:blip r:embed="rId12"/>
            <a:stretch>
              <a:fillRect/>
            </a:stretch>
          </p:blipFill>
          <p:spPr>
            <a:xfrm>
              <a:off x="0" y="0"/>
              <a:ext cx="5445" cy="19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36" name="文本框 1035"/>
            <p:cNvSpPr txBox="1"/>
            <p:nvPr/>
          </p:nvSpPr>
          <p:spPr>
            <a:xfrm>
              <a:off x="5" y="9"/>
              <a:ext cx="0" cy="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/>
            <a:p>
              <a:pPr lvl="0" eaLnBrk="0" hangingPunct="0"/>
              <a:endParaRPr lang="en-US" altLang="x-none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037" name="直接连接符 11"/>
          <p:cNvGrpSpPr/>
          <p:nvPr/>
        </p:nvGrpSpPr>
        <p:grpSpPr>
          <a:xfrm>
            <a:off x="506413" y="1047750"/>
            <a:ext cx="8643937" cy="25400"/>
            <a:chOff x="0" y="0"/>
            <a:chExt cx="5445" cy="16"/>
          </a:xfrm>
        </p:grpSpPr>
        <p:pic>
          <p:nvPicPr>
            <p:cNvPr id="1038" name="直接连接符 11"/>
            <p:cNvPicPr/>
            <p:nvPr/>
          </p:nvPicPr>
          <p:blipFill>
            <a:blip r:embed="rId13"/>
            <a:stretch>
              <a:fillRect/>
            </a:stretch>
          </p:blipFill>
          <p:spPr>
            <a:xfrm>
              <a:off x="0" y="0"/>
              <a:ext cx="5445" cy="1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39" name="文本框 1038"/>
            <p:cNvSpPr txBox="1"/>
            <p:nvPr/>
          </p:nvSpPr>
          <p:spPr>
            <a:xfrm>
              <a:off x="5" y="6"/>
              <a:ext cx="0" cy="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/>
            <a:p>
              <a:pPr lvl="0" eaLnBrk="0" hangingPunct="0"/>
              <a:endParaRPr lang="en-US" altLang="x-none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None/>
        <a:defRPr sz="36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2" charset="2"/>
        <a:buChar char=""/>
        <a:defRPr sz="32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2" charset="2"/>
        <a:buChar char=""/>
        <a:defRPr sz="2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2" charset="2"/>
        <a:buChar char=""/>
        <a:defRPr sz="24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2" charset="2"/>
        <a:buChar char=""/>
        <a:defRPr sz="20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2050" name="直接连接符 12"/>
          <p:cNvGrpSpPr/>
          <p:nvPr/>
        </p:nvGrpSpPr>
        <p:grpSpPr>
          <a:xfrm>
            <a:off x="506413" y="5340350"/>
            <a:ext cx="8643937" cy="23813"/>
            <a:chOff x="0" y="0"/>
            <a:chExt cx="5445" cy="15"/>
          </a:xfrm>
        </p:grpSpPr>
        <p:pic>
          <p:nvPicPr>
            <p:cNvPr id="2051" name="直接连接符 12"/>
            <p:cNvPicPr/>
            <p:nvPr/>
          </p:nvPicPr>
          <p:blipFill>
            <a:blip r:embed="rId12"/>
            <a:stretch>
              <a:fillRect/>
            </a:stretch>
          </p:blipFill>
          <p:spPr>
            <a:xfrm>
              <a:off x="0" y="0"/>
              <a:ext cx="5445" cy="1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052" name="文本框 2051"/>
            <p:cNvSpPr txBox="1"/>
            <p:nvPr/>
          </p:nvSpPr>
          <p:spPr>
            <a:xfrm>
              <a:off x="5" y="6"/>
              <a:ext cx="0" cy="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/>
            <a:p>
              <a:pPr lvl="0" eaLnBrk="0" hangingPunct="0"/>
              <a:endParaRPr lang="en-US" altLang="x-none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053" name="文本占位符 7"/>
          <p:cNvSpPr>
            <a:spLocks noGrp="1"/>
          </p:cNvSpPr>
          <p:nvPr>
            <p:ph type="body"/>
          </p:nvPr>
        </p:nvSpPr>
        <p:spPr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8575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2054" name="标题占位符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055" name="日期占位符 15"/>
          <p:cNvSpPr>
            <a:spLocks noGrp="1"/>
          </p:cNvSpPr>
          <p:nvPr>
            <p:ph type="dt" sz="half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>
              <a:defRPr sz="1200">
                <a:solidFill>
                  <a:srgbClr val="7F741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2056" name="页脚占位符 1"/>
          <p:cNvSpPr>
            <a:spLocks noGrp="1"/>
          </p:cNvSpPr>
          <p:nvPr>
            <p:ph type="ftr" sz="quarte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r">
              <a:defRPr sz="1200">
                <a:solidFill>
                  <a:srgbClr val="7F741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2057" name="灯片编号占位符 14"/>
          <p:cNvSpPr>
            <a:spLocks noGrp="1"/>
          </p:cNvSpPr>
          <p:nvPr>
            <p:ph type="sldNum" sz="quarter"/>
          </p:nvPr>
        </p:nvSpPr>
        <p:spPr>
          <a:xfrm>
            <a:off x="8229600" y="6473825"/>
            <a:ext cx="758825" cy="2476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r">
              <a:defRPr sz="1200">
                <a:solidFill>
                  <a:srgbClr val="7F741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None/>
        <a:defRPr sz="36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2" charset="2"/>
        <a:buChar char=""/>
        <a:defRPr sz="32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2" charset="2"/>
        <a:buChar char=""/>
        <a:defRPr sz="2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2" charset="2"/>
        <a:buChar char=""/>
        <a:defRPr sz="24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2" charset="2"/>
        <a:buChar char=""/>
        <a:defRPr sz="20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3074" name="直接连接符 6"/>
          <p:cNvGrpSpPr/>
          <p:nvPr/>
        </p:nvGrpSpPr>
        <p:grpSpPr>
          <a:xfrm>
            <a:off x="506413" y="1036638"/>
            <a:ext cx="8643937" cy="30162"/>
            <a:chOff x="0" y="0"/>
            <a:chExt cx="5445" cy="19"/>
          </a:xfrm>
        </p:grpSpPr>
        <p:pic>
          <p:nvPicPr>
            <p:cNvPr id="3075" name="直接连接符 6"/>
            <p:cNvPicPr/>
            <p:nvPr/>
          </p:nvPicPr>
          <p:blipFill>
            <a:blip r:embed="rId12"/>
            <a:stretch>
              <a:fillRect/>
            </a:stretch>
          </p:blipFill>
          <p:spPr>
            <a:xfrm>
              <a:off x="0" y="0"/>
              <a:ext cx="5445" cy="19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076" name="文本框 3075"/>
            <p:cNvSpPr txBox="1"/>
            <p:nvPr/>
          </p:nvSpPr>
          <p:spPr>
            <a:xfrm>
              <a:off x="5" y="9"/>
              <a:ext cx="0" cy="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/>
            <a:p>
              <a:pPr lvl="0" eaLnBrk="0" hangingPunct="0"/>
              <a:endParaRPr lang="en-US" altLang="x-none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077" name="直接连接符 8"/>
          <p:cNvGrpSpPr/>
          <p:nvPr/>
        </p:nvGrpSpPr>
        <p:grpSpPr>
          <a:xfrm>
            <a:off x="506413" y="1036638"/>
            <a:ext cx="8643937" cy="30162"/>
            <a:chOff x="0" y="0"/>
            <a:chExt cx="5445" cy="19"/>
          </a:xfrm>
        </p:grpSpPr>
        <p:pic>
          <p:nvPicPr>
            <p:cNvPr id="3078" name="直接连接符 8"/>
            <p:cNvPicPr/>
            <p:nvPr/>
          </p:nvPicPr>
          <p:blipFill>
            <a:blip r:embed="rId12"/>
            <a:stretch>
              <a:fillRect/>
            </a:stretch>
          </p:blipFill>
          <p:spPr>
            <a:xfrm>
              <a:off x="0" y="0"/>
              <a:ext cx="5445" cy="19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079" name="文本框 3078"/>
            <p:cNvSpPr txBox="1"/>
            <p:nvPr/>
          </p:nvSpPr>
          <p:spPr>
            <a:xfrm>
              <a:off x="5" y="9"/>
              <a:ext cx="0" cy="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/>
            <a:p>
              <a:pPr lvl="0" eaLnBrk="0" hangingPunct="0"/>
              <a:endParaRPr lang="en-US" altLang="x-none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080" name="直接连接符 11"/>
          <p:cNvGrpSpPr/>
          <p:nvPr/>
        </p:nvGrpSpPr>
        <p:grpSpPr>
          <a:xfrm>
            <a:off x="506413" y="1047750"/>
            <a:ext cx="8643937" cy="25400"/>
            <a:chOff x="0" y="0"/>
            <a:chExt cx="5445" cy="16"/>
          </a:xfrm>
        </p:grpSpPr>
        <p:pic>
          <p:nvPicPr>
            <p:cNvPr id="3081" name="直接连接符 11"/>
            <p:cNvPicPr/>
            <p:nvPr/>
          </p:nvPicPr>
          <p:blipFill>
            <a:blip r:embed="rId13"/>
            <a:stretch>
              <a:fillRect/>
            </a:stretch>
          </p:blipFill>
          <p:spPr>
            <a:xfrm>
              <a:off x="0" y="0"/>
              <a:ext cx="5445" cy="1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082" name="文本框 3081"/>
            <p:cNvSpPr txBox="1"/>
            <p:nvPr/>
          </p:nvSpPr>
          <p:spPr>
            <a:xfrm>
              <a:off x="5" y="6"/>
              <a:ext cx="0" cy="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/>
            <a:p>
              <a:pPr lvl="0" eaLnBrk="0" hangingPunct="0"/>
              <a:endParaRPr lang="en-US" altLang="x-none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3083" name="文本占位符 7"/>
          <p:cNvSpPr>
            <a:spLocks noGrp="1"/>
          </p:cNvSpPr>
          <p:nvPr>
            <p:ph type="body"/>
          </p:nvPr>
        </p:nvSpPr>
        <p:spPr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8575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084" name="标题占位符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085" name="日期占位符 24"/>
          <p:cNvSpPr>
            <a:spLocks noGrp="1"/>
          </p:cNvSpPr>
          <p:nvPr>
            <p:ph type="dt" sz="half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>
              <a:defRPr sz="1200">
                <a:solidFill>
                  <a:srgbClr val="7F741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3086" name="页脚占位符 18"/>
          <p:cNvSpPr>
            <a:spLocks noGrp="1"/>
          </p:cNvSpPr>
          <p:nvPr>
            <p:ph type="ftr" sz="quarter"/>
          </p:nvPr>
        </p:nvSpPr>
        <p:spPr>
          <a:xfrm>
            <a:off x="3581400" y="76200"/>
            <a:ext cx="2895600" cy="28892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r">
              <a:defRPr sz="1200">
                <a:solidFill>
                  <a:srgbClr val="7F741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3087" name="灯片编号占位符 15"/>
          <p:cNvSpPr>
            <a:spLocks noGrp="1"/>
          </p:cNvSpPr>
          <p:nvPr>
            <p:ph type="sldNum" sz="quarter"/>
          </p:nvPr>
        </p:nvSpPr>
        <p:spPr>
          <a:xfrm>
            <a:off x="8229600" y="6473825"/>
            <a:ext cx="758825" cy="2476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r">
              <a:defRPr sz="1200">
                <a:solidFill>
                  <a:srgbClr val="7F741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None/>
        <a:defRPr sz="36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2" charset="2"/>
        <a:buChar char=""/>
        <a:defRPr sz="32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2" charset="2"/>
        <a:buChar char=""/>
        <a:defRPr sz="2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2" charset="2"/>
        <a:buChar char=""/>
        <a:defRPr sz="24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2" charset="2"/>
        <a:buChar char=""/>
        <a:defRPr sz="20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4098" name="直接连接符 12"/>
          <p:cNvGrpSpPr/>
          <p:nvPr/>
        </p:nvGrpSpPr>
        <p:grpSpPr>
          <a:xfrm>
            <a:off x="506413" y="3432175"/>
            <a:ext cx="8643937" cy="23813"/>
            <a:chOff x="0" y="0"/>
            <a:chExt cx="5445" cy="15"/>
          </a:xfrm>
        </p:grpSpPr>
        <p:pic>
          <p:nvPicPr>
            <p:cNvPr id="4099" name="直接连接符 12"/>
            <p:cNvPicPr/>
            <p:nvPr/>
          </p:nvPicPr>
          <p:blipFill>
            <a:blip r:embed="rId12"/>
            <a:stretch>
              <a:fillRect/>
            </a:stretch>
          </p:blipFill>
          <p:spPr>
            <a:xfrm>
              <a:off x="0" y="0"/>
              <a:ext cx="5445" cy="1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100" name="文本框 4099"/>
            <p:cNvSpPr txBox="1"/>
            <p:nvPr/>
          </p:nvSpPr>
          <p:spPr>
            <a:xfrm>
              <a:off x="5" y="8"/>
              <a:ext cx="0" cy="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/>
            <a:p>
              <a:pPr lvl="0" eaLnBrk="0" hangingPunct="0"/>
              <a:endParaRPr lang="en-US" altLang="x-none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101" name="文本占位符 7"/>
          <p:cNvSpPr>
            <a:spLocks noGrp="1"/>
          </p:cNvSpPr>
          <p:nvPr>
            <p:ph type="body"/>
          </p:nvPr>
        </p:nvSpPr>
        <p:spPr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8575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102" name="标题占位符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4103" name="日期占位符 18"/>
          <p:cNvSpPr>
            <a:spLocks noGrp="1"/>
          </p:cNvSpPr>
          <p:nvPr>
            <p:ph type="dt" sz="half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>
              <a:defRPr sz="1200">
                <a:solidFill>
                  <a:srgbClr val="7F741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4104" name="页脚占位符 10"/>
          <p:cNvSpPr>
            <a:spLocks noGrp="1"/>
          </p:cNvSpPr>
          <p:nvPr>
            <p:ph type="ftr" sz="quarte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r">
              <a:defRPr sz="1200">
                <a:solidFill>
                  <a:srgbClr val="7F741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4105" name="灯片编号占位符 15"/>
          <p:cNvSpPr>
            <a:spLocks noGrp="1"/>
          </p:cNvSpPr>
          <p:nvPr>
            <p:ph type="sldNum" sz="quarter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r">
              <a:defRPr sz="1200">
                <a:solidFill>
                  <a:srgbClr val="7F741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None/>
        <a:defRPr sz="36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2" charset="2"/>
        <a:buChar char=""/>
        <a:defRPr sz="32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2" charset="2"/>
        <a:buChar char=""/>
        <a:defRPr sz="2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2" charset="2"/>
        <a:buChar char=""/>
        <a:defRPr sz="24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2" charset="2"/>
        <a:buChar char=""/>
        <a:defRPr sz="20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5122" name="直接连接符 12"/>
          <p:cNvGrpSpPr/>
          <p:nvPr/>
        </p:nvGrpSpPr>
        <p:grpSpPr>
          <a:xfrm>
            <a:off x="506413" y="6010275"/>
            <a:ext cx="8643937" cy="25400"/>
            <a:chOff x="0" y="0"/>
            <a:chExt cx="5445" cy="16"/>
          </a:xfrm>
        </p:grpSpPr>
        <p:pic>
          <p:nvPicPr>
            <p:cNvPr id="5123" name="直接连接符 12"/>
            <p:cNvPicPr/>
            <p:nvPr/>
          </p:nvPicPr>
          <p:blipFill>
            <a:blip r:embed="rId12"/>
            <a:stretch>
              <a:fillRect/>
            </a:stretch>
          </p:blipFill>
          <p:spPr>
            <a:xfrm>
              <a:off x="0" y="0"/>
              <a:ext cx="5445" cy="1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5124" name="文本框 5123"/>
            <p:cNvSpPr txBox="1"/>
            <p:nvPr/>
          </p:nvSpPr>
          <p:spPr>
            <a:xfrm>
              <a:off x="5" y="6"/>
              <a:ext cx="0" cy="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/>
            <a:p>
              <a:pPr lvl="0" eaLnBrk="0" hangingPunct="0"/>
              <a:endParaRPr lang="en-US" altLang="x-none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5125" name="文本占位符 7"/>
          <p:cNvSpPr>
            <a:spLocks noGrp="1"/>
          </p:cNvSpPr>
          <p:nvPr>
            <p:ph type="body"/>
          </p:nvPr>
        </p:nvSpPr>
        <p:spPr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8575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126" name="标题占位符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5127" name="日期占位符 9"/>
          <p:cNvSpPr>
            <a:spLocks noGrp="1"/>
          </p:cNvSpPr>
          <p:nvPr>
            <p:ph type="dt" sz="half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>
              <a:defRPr sz="1200">
                <a:solidFill>
                  <a:srgbClr val="7F741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5128" name="页脚占位符 5"/>
          <p:cNvSpPr>
            <a:spLocks noGrp="1"/>
          </p:cNvSpPr>
          <p:nvPr>
            <p:ph type="ftr" sz="quarte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r">
              <a:defRPr sz="1200">
                <a:solidFill>
                  <a:srgbClr val="7F741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5129" name="灯片编号占位符 6"/>
          <p:cNvSpPr>
            <a:spLocks noGrp="1"/>
          </p:cNvSpPr>
          <p:nvPr>
            <p:ph type="sldNum" sz="quarter"/>
          </p:nvPr>
        </p:nvSpPr>
        <p:spPr>
          <a:xfrm>
            <a:off x="8229600" y="6477000"/>
            <a:ext cx="762000" cy="2476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r">
              <a:defRPr sz="1200">
                <a:solidFill>
                  <a:srgbClr val="7F741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None/>
        <a:defRPr sz="36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2" charset="2"/>
        <a:buChar char=""/>
        <a:defRPr sz="32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2" charset="2"/>
        <a:buChar char=""/>
        <a:defRPr sz="2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2" charset="2"/>
        <a:buChar char=""/>
        <a:defRPr sz="24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2" charset="2"/>
        <a:buChar char=""/>
        <a:defRPr sz="20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146" name="文本占位符 7"/>
          <p:cNvSpPr>
            <a:spLocks noGrp="1"/>
          </p:cNvSpPr>
          <p:nvPr>
            <p:ph type="body"/>
          </p:nvPr>
        </p:nvSpPr>
        <p:spPr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8575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147" name="标题占位符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6148" name="日期占位符 2"/>
          <p:cNvSpPr>
            <a:spLocks noGrp="1"/>
          </p:cNvSpPr>
          <p:nvPr>
            <p:ph type="dt" sz="half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>
              <a:defRPr sz="1200">
                <a:solidFill>
                  <a:srgbClr val="7F741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6149" name="页脚占位符 23"/>
          <p:cNvSpPr>
            <a:spLocks noGrp="1"/>
          </p:cNvSpPr>
          <p:nvPr>
            <p:ph type="ftr" sz="quarte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r">
              <a:defRPr sz="1200">
                <a:solidFill>
                  <a:srgbClr val="7F741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6150" name="灯片编号占位符 6"/>
          <p:cNvSpPr>
            <a:spLocks noGrp="1"/>
          </p:cNvSpPr>
          <p:nvPr>
            <p:ph type="sldNum" sz="quarter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r">
              <a:defRPr sz="1200">
                <a:solidFill>
                  <a:srgbClr val="7F741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ftr="0" dt="0"/>
  <p:txStyles>
    <p:title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None/>
        <a:defRPr sz="36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2" charset="2"/>
        <a:buChar char=""/>
        <a:defRPr sz="32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2" charset="2"/>
        <a:buChar char=""/>
        <a:defRPr sz="2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2" charset="2"/>
        <a:buChar char=""/>
        <a:defRPr sz="24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2" charset="2"/>
        <a:buChar char=""/>
        <a:defRPr sz="20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7170" name="直接连接符 12"/>
          <p:cNvGrpSpPr/>
          <p:nvPr/>
        </p:nvGrpSpPr>
        <p:grpSpPr>
          <a:xfrm>
            <a:off x="506413" y="5840413"/>
            <a:ext cx="8643937" cy="23812"/>
            <a:chOff x="0" y="0"/>
            <a:chExt cx="5445" cy="15"/>
          </a:xfrm>
        </p:grpSpPr>
        <p:pic>
          <p:nvPicPr>
            <p:cNvPr id="7171" name="直接连接符 12"/>
            <p:cNvPicPr/>
            <p:nvPr/>
          </p:nvPicPr>
          <p:blipFill>
            <a:blip r:embed="rId12"/>
            <a:stretch>
              <a:fillRect/>
            </a:stretch>
          </p:blipFill>
          <p:spPr>
            <a:xfrm>
              <a:off x="0" y="0"/>
              <a:ext cx="5445" cy="1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7172" name="文本框 7171"/>
            <p:cNvSpPr txBox="1"/>
            <p:nvPr/>
          </p:nvSpPr>
          <p:spPr>
            <a:xfrm>
              <a:off x="5" y="5"/>
              <a:ext cx="0" cy="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/>
            <a:p>
              <a:pPr lvl="0" eaLnBrk="0" hangingPunct="0"/>
              <a:endParaRPr lang="en-US" altLang="x-none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7173" name="文本占位符 7"/>
          <p:cNvSpPr>
            <a:spLocks noGrp="1"/>
          </p:cNvSpPr>
          <p:nvPr>
            <p:ph type="body"/>
          </p:nvPr>
        </p:nvSpPr>
        <p:spPr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8575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174" name="标题占位符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7175" name="日期占位符 24"/>
          <p:cNvSpPr>
            <a:spLocks noGrp="1"/>
          </p:cNvSpPr>
          <p:nvPr>
            <p:ph type="dt" sz="half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>
              <a:defRPr sz="1200">
                <a:solidFill>
                  <a:srgbClr val="7F741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7176" name="页脚占位符 28"/>
          <p:cNvSpPr>
            <a:spLocks noGrp="1"/>
          </p:cNvSpPr>
          <p:nvPr>
            <p:ph type="ftr" sz="quarte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r">
              <a:defRPr sz="1200">
                <a:solidFill>
                  <a:srgbClr val="7F741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7177" name="灯片编号占位符 6"/>
          <p:cNvSpPr>
            <a:spLocks noGrp="1"/>
          </p:cNvSpPr>
          <p:nvPr>
            <p:ph type="sldNum" sz="quarter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r">
              <a:defRPr sz="1200">
                <a:solidFill>
                  <a:srgbClr val="7F741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sldNum="0" hdr="0" ftr="0" dt="0"/>
  <p:txStyles>
    <p:title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None/>
        <a:defRPr sz="36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2" charset="2"/>
        <a:buChar char=""/>
        <a:defRPr sz="32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2" charset="2"/>
        <a:buChar char=""/>
        <a:defRPr sz="2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2" charset="2"/>
        <a:buChar char=""/>
        <a:defRPr sz="24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2" charset="2"/>
        <a:buChar char=""/>
        <a:defRPr sz="20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194" name="文本占位符 7"/>
          <p:cNvSpPr>
            <a:spLocks noGrp="1"/>
          </p:cNvSpPr>
          <p:nvPr>
            <p:ph type="body"/>
          </p:nvPr>
        </p:nvSpPr>
        <p:spPr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8575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8195" name="标题占位符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8196" name="日期占位符 6"/>
          <p:cNvSpPr>
            <a:spLocks noGrp="1"/>
          </p:cNvSpPr>
          <p:nvPr>
            <p:ph type="dt" sz="half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>
              <a:defRPr sz="1200">
                <a:solidFill>
                  <a:srgbClr val="7F741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8197" name="页脚占位符 4"/>
          <p:cNvSpPr>
            <a:spLocks noGrp="1"/>
          </p:cNvSpPr>
          <p:nvPr>
            <p:ph type="ftr" sz="quarte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r">
              <a:defRPr sz="1200">
                <a:solidFill>
                  <a:srgbClr val="7F741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8198" name="灯片编号占位符 30"/>
          <p:cNvSpPr>
            <a:spLocks noGrp="1"/>
          </p:cNvSpPr>
          <p:nvPr>
            <p:ph type="sldNum" sz="quarter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r">
              <a:defRPr sz="1200">
                <a:solidFill>
                  <a:srgbClr val="7F741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sldNum="0" hdr="0" ftr="0" dt="0"/>
  <p:txStyles>
    <p:title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None/>
        <a:defRPr sz="36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2" charset="2"/>
        <a:buChar char=""/>
        <a:defRPr sz="32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2" charset="2"/>
        <a:buChar char=""/>
        <a:defRPr sz="2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2" charset="2"/>
        <a:buChar char=""/>
        <a:defRPr sz="24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2" charset="2"/>
        <a:buChar char=""/>
        <a:defRPr sz="20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218" name="文本占位符 7"/>
          <p:cNvSpPr>
            <a:spLocks noGrp="1"/>
          </p:cNvSpPr>
          <p:nvPr>
            <p:ph type="body"/>
          </p:nvPr>
        </p:nvSpPr>
        <p:spPr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8575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219" name="标题占位符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9220" name="日期占位符 3"/>
          <p:cNvSpPr>
            <a:spLocks noGrp="1"/>
          </p:cNvSpPr>
          <p:nvPr>
            <p:ph type="dt" sz="half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>
              <a:defRPr sz="1200">
                <a:solidFill>
                  <a:srgbClr val="7F741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9221" name="页脚占位符 4"/>
          <p:cNvSpPr>
            <a:spLocks noGrp="1"/>
          </p:cNvSpPr>
          <p:nvPr>
            <p:ph type="ftr" sz="quarte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r">
              <a:defRPr sz="1200">
                <a:solidFill>
                  <a:srgbClr val="7F741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9222" name="灯片编号占位符 5"/>
          <p:cNvSpPr>
            <a:spLocks noGrp="1"/>
          </p:cNvSpPr>
          <p:nvPr>
            <p:ph type="sldNum" sz="quarter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r">
              <a:defRPr sz="1200">
                <a:solidFill>
                  <a:srgbClr val="7F741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sldNum="0" hdr="0" ftr="0" dt="0"/>
  <p:txStyles>
    <p:title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None/>
        <a:defRPr sz="36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2" charset="2"/>
        <a:buChar char=""/>
        <a:defRPr sz="32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2" charset="2"/>
        <a:buChar char=""/>
        <a:defRPr sz="2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2" charset="2"/>
        <a:buChar char=""/>
        <a:defRPr sz="24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2" charset="2"/>
        <a:buChar char=""/>
        <a:defRPr sz="20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42" name="文本占位符 7"/>
          <p:cNvSpPr>
            <a:spLocks noGrp="1"/>
          </p:cNvSpPr>
          <p:nvPr>
            <p:ph type="body"/>
          </p:nvPr>
        </p:nvSpPr>
        <p:spPr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8575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43" name="标题占位符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6148" name="日期占位符 2"/>
          <p:cNvSpPr>
            <a:spLocks noGrp="1"/>
          </p:cNvSpPr>
          <p:nvPr>
            <p:ph type="dt" sz="half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>
              <a:defRPr sz="1200">
                <a:solidFill>
                  <a:srgbClr val="7F741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6149" name="页脚占位符 23"/>
          <p:cNvSpPr>
            <a:spLocks noGrp="1"/>
          </p:cNvSpPr>
          <p:nvPr>
            <p:ph type="ftr" sz="quarte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r">
              <a:defRPr sz="1200">
                <a:solidFill>
                  <a:srgbClr val="7F741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6150" name="灯片编号占位符 6"/>
          <p:cNvSpPr>
            <a:spLocks noGrp="1"/>
          </p:cNvSpPr>
          <p:nvPr>
            <p:ph type="sldNum" sz="quarter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r">
              <a:defRPr sz="1200">
                <a:solidFill>
                  <a:srgbClr val="7F741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sldNum="0" hdr="0" ftr="0" dt="0"/>
  <p:txStyles>
    <p:title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None/>
        <a:defRPr sz="36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2" charset="2"/>
        <a:buChar char=""/>
        <a:defRPr sz="32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2" charset="2"/>
        <a:buChar char=""/>
        <a:defRPr sz="2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2" charset="2"/>
        <a:buChar char=""/>
        <a:defRPr sz="24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2" charset="2"/>
        <a:buChar char=""/>
        <a:defRPr sz="20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1266" name="文本占位符 7"/>
          <p:cNvSpPr>
            <a:spLocks noGrp="1"/>
          </p:cNvSpPr>
          <p:nvPr>
            <p:ph type="body"/>
          </p:nvPr>
        </p:nvSpPr>
        <p:spPr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8575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1267" name="标题占位符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6148" name="日期占位符 2"/>
          <p:cNvSpPr>
            <a:spLocks noGrp="1"/>
          </p:cNvSpPr>
          <p:nvPr>
            <p:ph type="dt" sz="half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>
              <a:defRPr sz="1200">
                <a:solidFill>
                  <a:srgbClr val="7F741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6149" name="页脚占位符 23"/>
          <p:cNvSpPr>
            <a:spLocks noGrp="1"/>
          </p:cNvSpPr>
          <p:nvPr>
            <p:ph type="ftr" sz="quarte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r">
              <a:defRPr sz="1200">
                <a:solidFill>
                  <a:srgbClr val="7F741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6150" name="灯片编号占位符 6"/>
          <p:cNvSpPr>
            <a:spLocks noGrp="1"/>
          </p:cNvSpPr>
          <p:nvPr>
            <p:ph type="sldNum" sz="quarter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r">
              <a:defRPr sz="1200">
                <a:solidFill>
                  <a:srgbClr val="7F741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None/>
        <a:defRPr sz="36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2" charset="2"/>
        <a:buChar char=""/>
        <a:defRPr sz="32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2" charset="2"/>
        <a:buChar char=""/>
        <a:defRPr sz="2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2" charset="2"/>
        <a:buChar char=""/>
        <a:defRPr sz="24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2" charset="2"/>
        <a:buChar char=""/>
        <a:defRPr sz="20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"/>
        <a:defRPr sz="18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2.xml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2.xml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6.xml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6.xml"/><Relationship Id="rId3" Type="http://schemas.openxmlformats.org/officeDocument/2006/relationships/image" Target="../media/image7.png"/><Relationship Id="rId2" Type="http://schemas.openxmlformats.org/officeDocument/2006/relationships/tags" Target="../tags/tag1.xml"/><Relationship Id="rId1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7.xml"/><Relationship Id="rId3" Type="http://schemas.openxmlformats.org/officeDocument/2006/relationships/image" Target="../media/image7.png"/><Relationship Id="rId2" Type="http://schemas.openxmlformats.org/officeDocument/2006/relationships/tags" Target="../tags/tag2.xml"/><Relationship Id="rId1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2.xml"/><Relationship Id="rId3" Type="http://schemas.openxmlformats.org/officeDocument/2006/relationships/image" Target="../media/image7.png"/><Relationship Id="rId2" Type="http://schemas.openxmlformats.org/officeDocument/2006/relationships/tags" Target="../tags/tag3.xml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5.xml"/><Relationship Id="rId3" Type="http://schemas.openxmlformats.org/officeDocument/2006/relationships/image" Target="../media/image7.png"/><Relationship Id="rId2" Type="http://schemas.openxmlformats.org/officeDocument/2006/relationships/tags" Target="../tags/tag4.xml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7.xml"/><Relationship Id="rId3" Type="http://schemas.openxmlformats.org/officeDocument/2006/relationships/image" Target="../media/image7.png"/><Relationship Id="rId2" Type="http://schemas.openxmlformats.org/officeDocument/2006/relationships/tags" Target="../tags/tag6.xml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9.xml"/><Relationship Id="rId3" Type="http://schemas.openxmlformats.org/officeDocument/2006/relationships/image" Target="../media/image7.png"/><Relationship Id="rId2" Type="http://schemas.openxmlformats.org/officeDocument/2006/relationships/tags" Target="../tags/tag8.xml"/><Relationship Id="rId1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2.xml"/><Relationship Id="rId3" Type="http://schemas.openxmlformats.org/officeDocument/2006/relationships/image" Target="../media/image7.png"/><Relationship Id="rId2" Type="http://schemas.openxmlformats.org/officeDocument/2006/relationships/tags" Target="../tags/tag10.xml"/><Relationship Id="rId1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2.xml"/><Relationship Id="rId3" Type="http://schemas.openxmlformats.org/officeDocument/2006/relationships/image" Target="../media/image7.png"/><Relationship Id="rId2" Type="http://schemas.openxmlformats.org/officeDocument/2006/relationships/tags" Target="../tags/tag11.xml"/><Relationship Id="rId1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7.xml"/><Relationship Id="rId4" Type="http://schemas.openxmlformats.org/officeDocument/2006/relationships/tags" Target="../tags/tag13.xml"/><Relationship Id="rId3" Type="http://schemas.openxmlformats.org/officeDocument/2006/relationships/image" Target="../media/image7.png"/><Relationship Id="rId2" Type="http://schemas.openxmlformats.org/officeDocument/2006/relationships/tags" Target="../tags/tag12.xml"/><Relationship Id="rId1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7.xml"/><Relationship Id="rId4" Type="http://schemas.openxmlformats.org/officeDocument/2006/relationships/tags" Target="../tags/tag15.xml"/><Relationship Id="rId3" Type="http://schemas.openxmlformats.org/officeDocument/2006/relationships/image" Target="../media/image7.png"/><Relationship Id="rId2" Type="http://schemas.openxmlformats.org/officeDocument/2006/relationships/tags" Target="../tags/tag14.xml"/><Relationship Id="rId1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06.xml"/><Relationship Id="rId4" Type="http://schemas.openxmlformats.org/officeDocument/2006/relationships/tags" Target="../tags/tag17.xml"/><Relationship Id="rId3" Type="http://schemas.openxmlformats.org/officeDocument/2006/relationships/image" Target="../media/image7.png"/><Relationship Id="rId2" Type="http://schemas.openxmlformats.org/officeDocument/2006/relationships/tags" Target="../tags/tag16.xml"/><Relationship Id="rId1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06.xml"/><Relationship Id="rId4" Type="http://schemas.openxmlformats.org/officeDocument/2006/relationships/tags" Target="../tags/tag19.xml"/><Relationship Id="rId3" Type="http://schemas.openxmlformats.org/officeDocument/2006/relationships/image" Target="../media/image7.png"/><Relationship Id="rId2" Type="http://schemas.openxmlformats.org/officeDocument/2006/relationships/tags" Target="../tags/tag18.xml"/><Relationship Id="rId1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21.xml"/><Relationship Id="rId3" Type="http://schemas.openxmlformats.org/officeDocument/2006/relationships/image" Target="../media/image7.png"/><Relationship Id="rId2" Type="http://schemas.openxmlformats.org/officeDocument/2006/relationships/tags" Target="../tags/tag20.xml"/><Relationship Id="rId1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06.xml"/><Relationship Id="rId4" Type="http://schemas.openxmlformats.org/officeDocument/2006/relationships/tags" Target="../tags/tag23.xml"/><Relationship Id="rId3" Type="http://schemas.openxmlformats.org/officeDocument/2006/relationships/image" Target="../media/image7.png"/><Relationship Id="rId2" Type="http://schemas.openxmlformats.org/officeDocument/2006/relationships/tags" Target="../tags/tag22.xml"/><Relationship Id="rId1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25.xml"/><Relationship Id="rId3" Type="http://schemas.openxmlformats.org/officeDocument/2006/relationships/image" Target="../media/image7.png"/><Relationship Id="rId2" Type="http://schemas.openxmlformats.org/officeDocument/2006/relationships/tags" Target="../tags/tag24.xml"/><Relationship Id="rId1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27.xml"/><Relationship Id="rId3" Type="http://schemas.openxmlformats.org/officeDocument/2006/relationships/image" Target="../media/image7.png"/><Relationship Id="rId2" Type="http://schemas.openxmlformats.org/officeDocument/2006/relationships/tags" Target="../tags/tag26.xml"/><Relationship Id="rId1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29.xml"/><Relationship Id="rId3" Type="http://schemas.openxmlformats.org/officeDocument/2006/relationships/image" Target="../media/image7.png"/><Relationship Id="rId2" Type="http://schemas.openxmlformats.org/officeDocument/2006/relationships/tags" Target="../tags/tag28.xml"/><Relationship Id="rId1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7.xml"/><Relationship Id="rId4" Type="http://schemas.openxmlformats.org/officeDocument/2006/relationships/tags" Target="../tags/tag31.xml"/><Relationship Id="rId3" Type="http://schemas.openxmlformats.org/officeDocument/2006/relationships/image" Target="../media/image7.png"/><Relationship Id="rId2" Type="http://schemas.openxmlformats.org/officeDocument/2006/relationships/tags" Target="../tags/tag30.xml"/><Relationship Id="rId1" Type="http://schemas.openxmlformats.org/officeDocument/2006/relationships/image" Target="../media/image25.jpe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7.xml"/><Relationship Id="rId4" Type="http://schemas.openxmlformats.org/officeDocument/2006/relationships/tags" Target="../tags/tag33.xml"/><Relationship Id="rId3" Type="http://schemas.openxmlformats.org/officeDocument/2006/relationships/image" Target="../media/image7.png"/><Relationship Id="rId2" Type="http://schemas.openxmlformats.org/officeDocument/2006/relationships/tags" Target="../tags/tag32.xml"/><Relationship Id="rId1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7.xml"/><Relationship Id="rId4" Type="http://schemas.openxmlformats.org/officeDocument/2006/relationships/tags" Target="../tags/tag35.xml"/><Relationship Id="rId3" Type="http://schemas.openxmlformats.org/officeDocument/2006/relationships/image" Target="../media/image7.png"/><Relationship Id="rId2" Type="http://schemas.openxmlformats.org/officeDocument/2006/relationships/tags" Target="../tags/tag34.xml"/><Relationship Id="rId1" Type="http://schemas.openxmlformats.org/officeDocument/2006/relationships/image" Target="../media/image27.jpe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7.xml"/><Relationship Id="rId4" Type="http://schemas.openxmlformats.org/officeDocument/2006/relationships/tags" Target="../tags/tag37.xml"/><Relationship Id="rId3" Type="http://schemas.openxmlformats.org/officeDocument/2006/relationships/image" Target="../media/image7.png"/><Relationship Id="rId2" Type="http://schemas.openxmlformats.org/officeDocument/2006/relationships/tags" Target="../tags/tag36.xml"/><Relationship Id="rId1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7.xml"/><Relationship Id="rId4" Type="http://schemas.openxmlformats.org/officeDocument/2006/relationships/tags" Target="../tags/tag39.xml"/><Relationship Id="rId3" Type="http://schemas.openxmlformats.org/officeDocument/2006/relationships/image" Target="../media/image7.png"/><Relationship Id="rId2" Type="http://schemas.openxmlformats.org/officeDocument/2006/relationships/tags" Target="../tags/tag38.xml"/><Relationship Id="rId1" Type="http://schemas.openxmlformats.org/officeDocument/2006/relationships/image" Target="../media/image29.jpe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7.xml"/><Relationship Id="rId4" Type="http://schemas.openxmlformats.org/officeDocument/2006/relationships/tags" Target="../tags/tag41.xml"/><Relationship Id="rId3" Type="http://schemas.openxmlformats.org/officeDocument/2006/relationships/image" Target="../media/image7.png"/><Relationship Id="rId2" Type="http://schemas.openxmlformats.org/officeDocument/2006/relationships/tags" Target="../tags/tag40.xml"/><Relationship Id="rId1" Type="http://schemas.openxmlformats.org/officeDocument/2006/relationships/image" Target="../media/image30.jpeg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7.xml"/><Relationship Id="rId4" Type="http://schemas.openxmlformats.org/officeDocument/2006/relationships/tags" Target="../tags/tag43.xml"/><Relationship Id="rId3" Type="http://schemas.openxmlformats.org/officeDocument/2006/relationships/image" Target="../media/image7.png"/><Relationship Id="rId2" Type="http://schemas.openxmlformats.org/officeDocument/2006/relationships/tags" Target="../tags/tag42.xml"/><Relationship Id="rId1" Type="http://schemas.openxmlformats.org/officeDocument/2006/relationships/image" Target="../media/image31.jpeg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7.xml"/><Relationship Id="rId4" Type="http://schemas.openxmlformats.org/officeDocument/2006/relationships/tags" Target="../tags/tag45.xml"/><Relationship Id="rId3" Type="http://schemas.openxmlformats.org/officeDocument/2006/relationships/image" Target="../media/image7.png"/><Relationship Id="rId2" Type="http://schemas.openxmlformats.org/officeDocument/2006/relationships/tags" Target="../tags/tag44.xml"/><Relationship Id="rId1" Type="http://schemas.openxmlformats.org/officeDocument/2006/relationships/image" Target="../media/image32.jpeg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7.xml"/><Relationship Id="rId4" Type="http://schemas.openxmlformats.org/officeDocument/2006/relationships/tags" Target="../tags/tag47.xml"/><Relationship Id="rId3" Type="http://schemas.openxmlformats.org/officeDocument/2006/relationships/image" Target="../media/image7.png"/><Relationship Id="rId2" Type="http://schemas.openxmlformats.org/officeDocument/2006/relationships/tags" Target="../tags/tag46.xml"/><Relationship Id="rId1" Type="http://schemas.openxmlformats.org/officeDocument/2006/relationships/image" Target="../media/image33.jpeg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7.xml"/><Relationship Id="rId4" Type="http://schemas.openxmlformats.org/officeDocument/2006/relationships/tags" Target="../tags/tag49.xml"/><Relationship Id="rId3" Type="http://schemas.openxmlformats.org/officeDocument/2006/relationships/image" Target="../media/image7.png"/><Relationship Id="rId2" Type="http://schemas.openxmlformats.org/officeDocument/2006/relationships/tags" Target="../tags/tag48.xml"/><Relationship Id="rId1" Type="http://schemas.openxmlformats.org/officeDocument/2006/relationships/image" Target="../media/image34.jpeg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7.xml"/><Relationship Id="rId4" Type="http://schemas.openxmlformats.org/officeDocument/2006/relationships/tags" Target="../tags/tag51.xml"/><Relationship Id="rId3" Type="http://schemas.openxmlformats.org/officeDocument/2006/relationships/image" Target="../media/image7.png"/><Relationship Id="rId2" Type="http://schemas.openxmlformats.org/officeDocument/2006/relationships/tags" Target="../tags/tag50.xml"/><Relationship Id="rId1" Type="http://schemas.openxmlformats.org/officeDocument/2006/relationships/image" Target="../media/image35.jpeg"/></Relationships>
</file>

<file path=ppt/slides/_rels/slide3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7.xml"/><Relationship Id="rId4" Type="http://schemas.openxmlformats.org/officeDocument/2006/relationships/tags" Target="../tags/tag53.xml"/><Relationship Id="rId3" Type="http://schemas.openxmlformats.org/officeDocument/2006/relationships/image" Target="../media/image7.png"/><Relationship Id="rId2" Type="http://schemas.openxmlformats.org/officeDocument/2006/relationships/tags" Target="../tags/tag52.xml"/><Relationship Id="rId1" Type="http://schemas.openxmlformats.org/officeDocument/2006/relationships/image" Target="../media/image36.jpeg"/></Relationships>
</file>

<file path=ppt/slides/_rels/slide3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7.xml"/><Relationship Id="rId4" Type="http://schemas.openxmlformats.org/officeDocument/2006/relationships/tags" Target="../tags/tag55.xml"/><Relationship Id="rId3" Type="http://schemas.openxmlformats.org/officeDocument/2006/relationships/image" Target="../media/image7.png"/><Relationship Id="rId2" Type="http://schemas.openxmlformats.org/officeDocument/2006/relationships/tags" Target="../tags/tag54.xml"/><Relationship Id="rId1" Type="http://schemas.openxmlformats.org/officeDocument/2006/relationships/image" Target="../media/image37.jpeg"/></Relationships>
</file>

<file path=ppt/slides/_rels/slide3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7.xml"/><Relationship Id="rId4" Type="http://schemas.openxmlformats.org/officeDocument/2006/relationships/tags" Target="../tags/tag57.xml"/><Relationship Id="rId3" Type="http://schemas.openxmlformats.org/officeDocument/2006/relationships/image" Target="../media/image7.png"/><Relationship Id="rId2" Type="http://schemas.openxmlformats.org/officeDocument/2006/relationships/tags" Target="../tags/tag56.xml"/><Relationship Id="rId1" Type="http://schemas.openxmlformats.org/officeDocument/2006/relationships/image" Target="../media/image38.jpeg"/></Relationships>
</file>

<file path=ppt/slides/_rels/slide3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7.xml"/><Relationship Id="rId4" Type="http://schemas.openxmlformats.org/officeDocument/2006/relationships/tags" Target="../tags/tag59.xml"/><Relationship Id="rId3" Type="http://schemas.openxmlformats.org/officeDocument/2006/relationships/image" Target="../media/image7.png"/><Relationship Id="rId2" Type="http://schemas.openxmlformats.org/officeDocument/2006/relationships/tags" Target="../tags/tag58.xml"/><Relationship Id="rId1" Type="http://schemas.openxmlformats.org/officeDocument/2006/relationships/image" Target="../media/image39.jpeg"/></Relationships>
</file>

<file path=ppt/slides/_rels/slide3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7.xml"/><Relationship Id="rId4" Type="http://schemas.openxmlformats.org/officeDocument/2006/relationships/tags" Target="../tags/tag61.xml"/><Relationship Id="rId3" Type="http://schemas.openxmlformats.org/officeDocument/2006/relationships/image" Target="../media/image7.png"/><Relationship Id="rId2" Type="http://schemas.openxmlformats.org/officeDocument/2006/relationships/tags" Target="../tags/tag60.xml"/><Relationship Id="rId1" Type="http://schemas.openxmlformats.org/officeDocument/2006/relationships/image" Target="../media/image40.jpeg"/></Relationships>
</file>

<file path=ppt/slides/_rels/slide3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7.xml"/><Relationship Id="rId4" Type="http://schemas.openxmlformats.org/officeDocument/2006/relationships/tags" Target="../tags/tag63.xml"/><Relationship Id="rId3" Type="http://schemas.openxmlformats.org/officeDocument/2006/relationships/image" Target="../media/image7.png"/><Relationship Id="rId2" Type="http://schemas.openxmlformats.org/officeDocument/2006/relationships/tags" Target="../tags/tag62.xml"/><Relationship Id="rId1" Type="http://schemas.openxmlformats.org/officeDocument/2006/relationships/image" Target="../media/image41.jpeg"/></Relationships>
</file>

<file path=ppt/slides/_rels/slide3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65.xml"/><Relationship Id="rId3" Type="http://schemas.openxmlformats.org/officeDocument/2006/relationships/image" Target="../media/image7.png"/><Relationship Id="rId2" Type="http://schemas.openxmlformats.org/officeDocument/2006/relationships/tags" Target="../tags/tag64.xml"/><Relationship Id="rId1" Type="http://schemas.openxmlformats.org/officeDocument/2006/relationships/image" Target="../media/image42.jpeg"/></Relationships>
</file>

<file path=ppt/slides/_rels/slide3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67.xml"/><Relationship Id="rId3" Type="http://schemas.openxmlformats.org/officeDocument/2006/relationships/image" Target="../media/image7.png"/><Relationship Id="rId2" Type="http://schemas.openxmlformats.org/officeDocument/2006/relationships/tags" Target="../tags/tag66.xml"/><Relationship Id="rId1" Type="http://schemas.openxmlformats.org/officeDocument/2006/relationships/image" Target="../media/image43.jpeg"/></Relationships>
</file>

<file path=ppt/slides/_rels/slide4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69.xml"/><Relationship Id="rId3" Type="http://schemas.openxmlformats.org/officeDocument/2006/relationships/image" Target="../media/image7.png"/><Relationship Id="rId2" Type="http://schemas.openxmlformats.org/officeDocument/2006/relationships/tags" Target="../tags/tag68.xml"/><Relationship Id="rId1" Type="http://schemas.openxmlformats.org/officeDocument/2006/relationships/image" Target="../media/image44.jpeg"/></Relationships>
</file>

<file path=ppt/slides/_rels/slide4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71.xml"/><Relationship Id="rId3" Type="http://schemas.openxmlformats.org/officeDocument/2006/relationships/image" Target="../media/image7.png"/><Relationship Id="rId2" Type="http://schemas.openxmlformats.org/officeDocument/2006/relationships/tags" Target="../tags/tag70.xml"/><Relationship Id="rId1" Type="http://schemas.openxmlformats.org/officeDocument/2006/relationships/image" Target="../media/image45.jpeg"/></Relationships>
</file>

<file path=ppt/slides/_rels/slide4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73.xml"/><Relationship Id="rId3" Type="http://schemas.openxmlformats.org/officeDocument/2006/relationships/image" Target="../media/image7.png"/><Relationship Id="rId2" Type="http://schemas.openxmlformats.org/officeDocument/2006/relationships/tags" Target="../tags/tag72.xml"/><Relationship Id="rId1" Type="http://schemas.openxmlformats.org/officeDocument/2006/relationships/image" Target="../media/image46.jpeg"/></Relationships>
</file>

<file path=ppt/slides/_rels/slide4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75.xml"/><Relationship Id="rId3" Type="http://schemas.openxmlformats.org/officeDocument/2006/relationships/image" Target="../media/image7.png"/><Relationship Id="rId2" Type="http://schemas.openxmlformats.org/officeDocument/2006/relationships/tags" Target="../tags/tag74.xml"/><Relationship Id="rId1" Type="http://schemas.openxmlformats.org/officeDocument/2006/relationships/image" Target="../media/image47.jpeg"/></Relationships>
</file>

<file path=ppt/slides/_rels/slide4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77.xml"/><Relationship Id="rId3" Type="http://schemas.openxmlformats.org/officeDocument/2006/relationships/image" Target="../media/image7.png"/><Relationship Id="rId2" Type="http://schemas.openxmlformats.org/officeDocument/2006/relationships/tags" Target="../tags/tag76.xml"/><Relationship Id="rId1" Type="http://schemas.openxmlformats.org/officeDocument/2006/relationships/image" Target="../media/image48.png"/></Relationships>
</file>

<file path=ppt/slides/_rels/slide4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79.xml"/><Relationship Id="rId3" Type="http://schemas.openxmlformats.org/officeDocument/2006/relationships/image" Target="../media/image7.png"/><Relationship Id="rId2" Type="http://schemas.openxmlformats.org/officeDocument/2006/relationships/tags" Target="../tags/tag78.xml"/><Relationship Id="rId1" Type="http://schemas.openxmlformats.org/officeDocument/2006/relationships/image" Target="../media/image49.png"/></Relationships>
</file>

<file path=ppt/slides/_rels/slide4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81.xml"/><Relationship Id="rId3" Type="http://schemas.openxmlformats.org/officeDocument/2006/relationships/image" Target="../media/image7.png"/><Relationship Id="rId2" Type="http://schemas.openxmlformats.org/officeDocument/2006/relationships/tags" Target="../tags/tag80.xml"/><Relationship Id="rId1" Type="http://schemas.openxmlformats.org/officeDocument/2006/relationships/image" Target="../media/image50.png"/></Relationships>
</file>

<file path=ppt/slides/_rels/slide4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83.xml"/><Relationship Id="rId3" Type="http://schemas.openxmlformats.org/officeDocument/2006/relationships/image" Target="../media/image7.png"/><Relationship Id="rId2" Type="http://schemas.openxmlformats.org/officeDocument/2006/relationships/tags" Target="../tags/tag82.xml"/><Relationship Id="rId1" Type="http://schemas.openxmlformats.org/officeDocument/2006/relationships/image" Target="../media/image51.jpeg"/></Relationships>
</file>

<file path=ppt/slides/_rels/slide4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85.xml"/><Relationship Id="rId3" Type="http://schemas.openxmlformats.org/officeDocument/2006/relationships/image" Target="../media/image7.png"/><Relationship Id="rId2" Type="http://schemas.openxmlformats.org/officeDocument/2006/relationships/tags" Target="../tags/tag84.xml"/><Relationship Id="rId1" Type="http://schemas.openxmlformats.org/officeDocument/2006/relationships/image" Target="../media/image52.jpeg"/></Relationships>
</file>

<file path=ppt/slides/_rels/slide4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87.xml"/><Relationship Id="rId3" Type="http://schemas.openxmlformats.org/officeDocument/2006/relationships/image" Target="../media/image7.png"/><Relationship Id="rId2" Type="http://schemas.openxmlformats.org/officeDocument/2006/relationships/tags" Target="../tags/tag86.xml"/><Relationship Id="rId1" Type="http://schemas.openxmlformats.org/officeDocument/2006/relationships/image" Target="../media/image53.jpeg"/></Relationships>
</file>

<file path=ppt/slides/_rels/slide5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89.xml"/><Relationship Id="rId3" Type="http://schemas.openxmlformats.org/officeDocument/2006/relationships/image" Target="../media/image7.png"/><Relationship Id="rId2" Type="http://schemas.openxmlformats.org/officeDocument/2006/relationships/tags" Target="../tags/tag88.xml"/><Relationship Id="rId1" Type="http://schemas.openxmlformats.org/officeDocument/2006/relationships/image" Target="../media/image54.jpeg"/></Relationships>
</file>

<file path=ppt/slides/_rels/slide5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91.xml"/><Relationship Id="rId3" Type="http://schemas.openxmlformats.org/officeDocument/2006/relationships/image" Target="../media/image7.png"/><Relationship Id="rId2" Type="http://schemas.openxmlformats.org/officeDocument/2006/relationships/tags" Target="../tags/tag90.xml"/><Relationship Id="rId1" Type="http://schemas.openxmlformats.org/officeDocument/2006/relationships/image" Target="../media/image55.jpeg"/></Relationships>
</file>

<file path=ppt/slides/_rels/slide5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93.xml"/><Relationship Id="rId3" Type="http://schemas.openxmlformats.org/officeDocument/2006/relationships/image" Target="../media/image7.png"/><Relationship Id="rId2" Type="http://schemas.openxmlformats.org/officeDocument/2006/relationships/tags" Target="../tags/tag92.xml"/><Relationship Id="rId1" Type="http://schemas.openxmlformats.org/officeDocument/2006/relationships/image" Target="../media/image56.jpeg"/></Relationships>
</file>

<file path=ppt/slides/_rels/slide5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95.xml"/><Relationship Id="rId3" Type="http://schemas.openxmlformats.org/officeDocument/2006/relationships/image" Target="../media/image7.png"/><Relationship Id="rId2" Type="http://schemas.openxmlformats.org/officeDocument/2006/relationships/tags" Target="../tags/tag94.xml"/><Relationship Id="rId1" Type="http://schemas.openxmlformats.org/officeDocument/2006/relationships/image" Target="../media/image57.png"/></Relationships>
</file>

<file path=ppt/slides/_rels/slide5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97.xml"/><Relationship Id="rId3" Type="http://schemas.openxmlformats.org/officeDocument/2006/relationships/image" Target="../media/image7.png"/><Relationship Id="rId2" Type="http://schemas.openxmlformats.org/officeDocument/2006/relationships/tags" Target="../tags/tag96.xml"/><Relationship Id="rId1" Type="http://schemas.openxmlformats.org/officeDocument/2006/relationships/image" Target="../media/image58.png"/></Relationships>
</file>

<file path=ppt/slides/_rels/slide5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99.xml"/><Relationship Id="rId3" Type="http://schemas.openxmlformats.org/officeDocument/2006/relationships/image" Target="../media/image7.png"/><Relationship Id="rId2" Type="http://schemas.openxmlformats.org/officeDocument/2006/relationships/tags" Target="../tags/tag98.xml"/><Relationship Id="rId1" Type="http://schemas.openxmlformats.org/officeDocument/2006/relationships/image" Target="../media/image59.jpeg"/></Relationships>
</file>

<file path=ppt/slides/_rels/slide5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01.xml"/><Relationship Id="rId3" Type="http://schemas.openxmlformats.org/officeDocument/2006/relationships/image" Target="../media/image7.png"/><Relationship Id="rId2" Type="http://schemas.openxmlformats.org/officeDocument/2006/relationships/tags" Target="../tags/tag100.xml"/><Relationship Id="rId1" Type="http://schemas.openxmlformats.org/officeDocument/2006/relationships/image" Target="../media/image60.jpeg"/></Relationships>
</file>

<file path=ppt/slides/_rels/slide5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03.xml"/><Relationship Id="rId3" Type="http://schemas.openxmlformats.org/officeDocument/2006/relationships/image" Target="../media/image7.png"/><Relationship Id="rId2" Type="http://schemas.openxmlformats.org/officeDocument/2006/relationships/tags" Target="../tags/tag102.xml"/><Relationship Id="rId1" Type="http://schemas.openxmlformats.org/officeDocument/2006/relationships/image" Target="../media/image61.jpeg"/></Relationships>
</file>

<file path=ppt/slides/_rels/slide5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05.xml"/><Relationship Id="rId3" Type="http://schemas.openxmlformats.org/officeDocument/2006/relationships/image" Target="../media/image7.png"/><Relationship Id="rId2" Type="http://schemas.openxmlformats.org/officeDocument/2006/relationships/tags" Target="../tags/tag104.xml"/><Relationship Id="rId1" Type="http://schemas.openxmlformats.org/officeDocument/2006/relationships/image" Target="../media/image62.jpeg"/></Relationships>
</file>

<file path=ppt/slides/_rels/slide5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07.xml"/><Relationship Id="rId3" Type="http://schemas.openxmlformats.org/officeDocument/2006/relationships/image" Target="../media/image7.png"/><Relationship Id="rId2" Type="http://schemas.openxmlformats.org/officeDocument/2006/relationships/tags" Target="../tags/tag106.xml"/><Relationship Id="rId1" Type="http://schemas.openxmlformats.org/officeDocument/2006/relationships/image" Target="../media/image63.png"/></Relationships>
</file>

<file path=ppt/slides/_rels/slide6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09.xml"/><Relationship Id="rId3" Type="http://schemas.openxmlformats.org/officeDocument/2006/relationships/image" Target="../media/image7.png"/><Relationship Id="rId2" Type="http://schemas.openxmlformats.org/officeDocument/2006/relationships/tags" Target="../tags/tag108.xml"/><Relationship Id="rId1" Type="http://schemas.openxmlformats.org/officeDocument/2006/relationships/image" Target="../media/image64.png"/></Relationships>
</file>

<file path=ppt/slides/_rels/slide6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11.xml"/><Relationship Id="rId3" Type="http://schemas.openxmlformats.org/officeDocument/2006/relationships/image" Target="../media/image7.png"/><Relationship Id="rId2" Type="http://schemas.openxmlformats.org/officeDocument/2006/relationships/tags" Target="../tags/tag110.xml"/><Relationship Id="rId1" Type="http://schemas.openxmlformats.org/officeDocument/2006/relationships/image" Target="../media/image65.jpeg"/></Relationships>
</file>

<file path=ppt/slides/_rels/slide6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13.xml"/><Relationship Id="rId3" Type="http://schemas.openxmlformats.org/officeDocument/2006/relationships/image" Target="../media/image7.png"/><Relationship Id="rId2" Type="http://schemas.openxmlformats.org/officeDocument/2006/relationships/tags" Target="../tags/tag112.xml"/><Relationship Id="rId1" Type="http://schemas.openxmlformats.org/officeDocument/2006/relationships/image" Target="../media/image66.jpeg"/></Relationships>
</file>

<file path=ppt/slides/_rels/slide6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15.xml"/><Relationship Id="rId3" Type="http://schemas.openxmlformats.org/officeDocument/2006/relationships/image" Target="../media/image7.png"/><Relationship Id="rId2" Type="http://schemas.openxmlformats.org/officeDocument/2006/relationships/tags" Target="../tags/tag114.xml"/><Relationship Id="rId1" Type="http://schemas.openxmlformats.org/officeDocument/2006/relationships/image" Target="../media/image67.png"/></Relationships>
</file>

<file path=ppt/slides/_rels/slide6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17.xml"/><Relationship Id="rId3" Type="http://schemas.openxmlformats.org/officeDocument/2006/relationships/image" Target="../media/image7.png"/><Relationship Id="rId2" Type="http://schemas.openxmlformats.org/officeDocument/2006/relationships/tags" Target="../tags/tag116.xml"/><Relationship Id="rId1" Type="http://schemas.openxmlformats.org/officeDocument/2006/relationships/image" Target="../media/image68.png"/></Relationships>
</file>

<file path=ppt/slides/_rels/slide6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19.xml"/><Relationship Id="rId3" Type="http://schemas.openxmlformats.org/officeDocument/2006/relationships/image" Target="../media/image7.png"/><Relationship Id="rId2" Type="http://schemas.openxmlformats.org/officeDocument/2006/relationships/tags" Target="../tags/tag118.xml"/><Relationship Id="rId1" Type="http://schemas.openxmlformats.org/officeDocument/2006/relationships/image" Target="../media/image69.png"/></Relationships>
</file>

<file path=ppt/slides/_rels/slide6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21.xml"/><Relationship Id="rId3" Type="http://schemas.openxmlformats.org/officeDocument/2006/relationships/image" Target="../media/image7.png"/><Relationship Id="rId2" Type="http://schemas.openxmlformats.org/officeDocument/2006/relationships/tags" Target="../tags/tag120.xml"/><Relationship Id="rId1" Type="http://schemas.openxmlformats.org/officeDocument/2006/relationships/image" Target="../media/image70.jpeg"/></Relationships>
</file>

<file path=ppt/slides/_rels/slide6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23.xml"/><Relationship Id="rId3" Type="http://schemas.openxmlformats.org/officeDocument/2006/relationships/image" Target="../media/image7.png"/><Relationship Id="rId2" Type="http://schemas.openxmlformats.org/officeDocument/2006/relationships/tags" Target="../tags/tag122.xml"/><Relationship Id="rId1" Type="http://schemas.openxmlformats.org/officeDocument/2006/relationships/image" Target="../media/image71.jpeg"/></Relationships>
</file>

<file path=ppt/slides/_rels/slide6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25.xml"/><Relationship Id="rId3" Type="http://schemas.openxmlformats.org/officeDocument/2006/relationships/image" Target="../media/image7.png"/><Relationship Id="rId2" Type="http://schemas.openxmlformats.org/officeDocument/2006/relationships/tags" Target="../tags/tag124.xml"/><Relationship Id="rId1" Type="http://schemas.openxmlformats.org/officeDocument/2006/relationships/image" Target="../media/image72.jpeg"/></Relationships>
</file>

<file path=ppt/slides/_rels/slide6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27.xml"/><Relationship Id="rId3" Type="http://schemas.openxmlformats.org/officeDocument/2006/relationships/image" Target="../media/image7.png"/><Relationship Id="rId2" Type="http://schemas.openxmlformats.org/officeDocument/2006/relationships/tags" Target="../tags/tag126.xml"/><Relationship Id="rId1" Type="http://schemas.openxmlformats.org/officeDocument/2006/relationships/image" Target="../media/image73.jpeg"/></Relationships>
</file>

<file path=ppt/slides/_rels/slide7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29.xml"/><Relationship Id="rId3" Type="http://schemas.openxmlformats.org/officeDocument/2006/relationships/image" Target="../media/image7.png"/><Relationship Id="rId2" Type="http://schemas.openxmlformats.org/officeDocument/2006/relationships/tags" Target="../tags/tag128.xml"/><Relationship Id="rId1" Type="http://schemas.openxmlformats.org/officeDocument/2006/relationships/image" Target="../media/image74.jpeg"/></Relationships>
</file>

<file path=ppt/slides/_rels/slide7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31.xml"/><Relationship Id="rId3" Type="http://schemas.openxmlformats.org/officeDocument/2006/relationships/image" Target="../media/image7.png"/><Relationship Id="rId2" Type="http://schemas.openxmlformats.org/officeDocument/2006/relationships/tags" Target="../tags/tag130.xml"/><Relationship Id="rId1" Type="http://schemas.openxmlformats.org/officeDocument/2006/relationships/image" Target="../media/image75.jpeg"/></Relationships>
</file>

<file path=ppt/slides/_rels/slide7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33.xml"/><Relationship Id="rId3" Type="http://schemas.openxmlformats.org/officeDocument/2006/relationships/image" Target="../media/image7.png"/><Relationship Id="rId2" Type="http://schemas.openxmlformats.org/officeDocument/2006/relationships/tags" Target="../tags/tag132.xml"/><Relationship Id="rId1" Type="http://schemas.openxmlformats.org/officeDocument/2006/relationships/image" Target="../media/image76.jpeg"/></Relationships>
</file>

<file path=ppt/slides/_rels/slide7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35.xml"/><Relationship Id="rId3" Type="http://schemas.openxmlformats.org/officeDocument/2006/relationships/image" Target="../media/image7.png"/><Relationship Id="rId2" Type="http://schemas.openxmlformats.org/officeDocument/2006/relationships/tags" Target="../tags/tag134.xml"/><Relationship Id="rId1" Type="http://schemas.openxmlformats.org/officeDocument/2006/relationships/image" Target="../media/image77.jpeg"/></Relationships>
</file>

<file path=ppt/slides/_rels/slide7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37.xml"/><Relationship Id="rId3" Type="http://schemas.openxmlformats.org/officeDocument/2006/relationships/image" Target="../media/image7.png"/><Relationship Id="rId2" Type="http://schemas.openxmlformats.org/officeDocument/2006/relationships/tags" Target="../tags/tag136.xml"/><Relationship Id="rId1" Type="http://schemas.openxmlformats.org/officeDocument/2006/relationships/image" Target="../media/image78.jpeg"/></Relationships>
</file>

<file path=ppt/slides/_rels/slide7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39.xml"/><Relationship Id="rId3" Type="http://schemas.openxmlformats.org/officeDocument/2006/relationships/image" Target="../media/image7.png"/><Relationship Id="rId2" Type="http://schemas.openxmlformats.org/officeDocument/2006/relationships/tags" Target="../tags/tag138.xml"/><Relationship Id="rId1" Type="http://schemas.openxmlformats.org/officeDocument/2006/relationships/image" Target="../media/image79.jpeg"/></Relationships>
</file>

<file path=ppt/slides/_rels/slide7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41.xml"/><Relationship Id="rId3" Type="http://schemas.openxmlformats.org/officeDocument/2006/relationships/image" Target="../media/image7.png"/><Relationship Id="rId2" Type="http://schemas.openxmlformats.org/officeDocument/2006/relationships/tags" Target="../tags/tag140.xml"/><Relationship Id="rId1" Type="http://schemas.openxmlformats.org/officeDocument/2006/relationships/image" Target="../media/image80.jpeg"/></Relationships>
</file>

<file path=ppt/slides/_rels/slide7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43.xml"/><Relationship Id="rId3" Type="http://schemas.openxmlformats.org/officeDocument/2006/relationships/image" Target="../media/image7.png"/><Relationship Id="rId2" Type="http://schemas.openxmlformats.org/officeDocument/2006/relationships/tags" Target="../tags/tag142.xml"/><Relationship Id="rId1" Type="http://schemas.openxmlformats.org/officeDocument/2006/relationships/image" Target="../media/image81.jpeg"/></Relationships>
</file>

<file path=ppt/slides/_rels/slide7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45.xml"/><Relationship Id="rId3" Type="http://schemas.openxmlformats.org/officeDocument/2006/relationships/image" Target="../media/image7.png"/><Relationship Id="rId2" Type="http://schemas.openxmlformats.org/officeDocument/2006/relationships/tags" Target="../tags/tag144.xml"/><Relationship Id="rId1" Type="http://schemas.openxmlformats.org/officeDocument/2006/relationships/image" Target="../media/image82.png"/></Relationships>
</file>

<file path=ppt/slides/_rels/slide7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47.xml"/><Relationship Id="rId3" Type="http://schemas.openxmlformats.org/officeDocument/2006/relationships/image" Target="../media/image7.png"/><Relationship Id="rId2" Type="http://schemas.openxmlformats.org/officeDocument/2006/relationships/tags" Target="../tags/tag146.xml"/><Relationship Id="rId1" Type="http://schemas.openxmlformats.org/officeDocument/2006/relationships/image" Target="../media/image83.jpeg"/></Relationships>
</file>

<file path=ppt/slides/_rels/slide8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49.xml"/><Relationship Id="rId3" Type="http://schemas.openxmlformats.org/officeDocument/2006/relationships/image" Target="../media/image7.png"/><Relationship Id="rId2" Type="http://schemas.openxmlformats.org/officeDocument/2006/relationships/tags" Target="../tags/tag148.xml"/><Relationship Id="rId1" Type="http://schemas.openxmlformats.org/officeDocument/2006/relationships/image" Target="../media/image84.jpeg"/></Relationships>
</file>

<file path=ppt/slides/_rels/slide8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51.xml"/><Relationship Id="rId3" Type="http://schemas.openxmlformats.org/officeDocument/2006/relationships/image" Target="../media/image7.png"/><Relationship Id="rId2" Type="http://schemas.openxmlformats.org/officeDocument/2006/relationships/tags" Target="../tags/tag150.xml"/><Relationship Id="rId1" Type="http://schemas.openxmlformats.org/officeDocument/2006/relationships/image" Target="../media/image85.jpeg"/></Relationships>
</file>

<file path=ppt/slides/_rels/slide8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53.xml"/><Relationship Id="rId3" Type="http://schemas.openxmlformats.org/officeDocument/2006/relationships/image" Target="../media/image7.png"/><Relationship Id="rId2" Type="http://schemas.openxmlformats.org/officeDocument/2006/relationships/tags" Target="../tags/tag152.xml"/><Relationship Id="rId1" Type="http://schemas.openxmlformats.org/officeDocument/2006/relationships/image" Target="../media/image86.jpeg"/></Relationships>
</file>

<file path=ppt/slides/_rels/slide8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55.xml"/><Relationship Id="rId3" Type="http://schemas.openxmlformats.org/officeDocument/2006/relationships/image" Target="../media/image7.png"/><Relationship Id="rId2" Type="http://schemas.openxmlformats.org/officeDocument/2006/relationships/tags" Target="../tags/tag154.xml"/><Relationship Id="rId1" Type="http://schemas.openxmlformats.org/officeDocument/2006/relationships/image" Target="../media/image87.jpeg"/></Relationships>
</file>

<file path=ppt/slides/_rels/slide8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57.xml"/><Relationship Id="rId3" Type="http://schemas.openxmlformats.org/officeDocument/2006/relationships/image" Target="../media/image7.png"/><Relationship Id="rId2" Type="http://schemas.openxmlformats.org/officeDocument/2006/relationships/tags" Target="../tags/tag156.xml"/><Relationship Id="rId1" Type="http://schemas.openxmlformats.org/officeDocument/2006/relationships/image" Target="../media/image88.jpeg"/></Relationships>
</file>

<file path=ppt/slides/_rels/slide8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59.xml"/><Relationship Id="rId3" Type="http://schemas.openxmlformats.org/officeDocument/2006/relationships/image" Target="../media/image7.png"/><Relationship Id="rId2" Type="http://schemas.openxmlformats.org/officeDocument/2006/relationships/tags" Target="../tags/tag158.xml"/><Relationship Id="rId1" Type="http://schemas.openxmlformats.org/officeDocument/2006/relationships/image" Target="../media/image89.jpeg"/></Relationships>
</file>

<file path=ppt/slides/_rels/slide8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61.xml"/><Relationship Id="rId3" Type="http://schemas.openxmlformats.org/officeDocument/2006/relationships/image" Target="../media/image7.png"/><Relationship Id="rId2" Type="http://schemas.openxmlformats.org/officeDocument/2006/relationships/tags" Target="../tags/tag160.xml"/><Relationship Id="rId1" Type="http://schemas.openxmlformats.org/officeDocument/2006/relationships/image" Target="../media/image90.jpeg"/></Relationships>
</file>

<file path=ppt/slides/_rels/slide8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63.xml"/><Relationship Id="rId3" Type="http://schemas.openxmlformats.org/officeDocument/2006/relationships/image" Target="../media/image7.png"/><Relationship Id="rId2" Type="http://schemas.openxmlformats.org/officeDocument/2006/relationships/tags" Target="../tags/tag162.xml"/><Relationship Id="rId1" Type="http://schemas.openxmlformats.org/officeDocument/2006/relationships/image" Target="../media/image91.jpeg"/></Relationships>
</file>

<file path=ppt/slides/_rels/slide8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65.xml"/><Relationship Id="rId3" Type="http://schemas.openxmlformats.org/officeDocument/2006/relationships/image" Target="../media/image7.png"/><Relationship Id="rId2" Type="http://schemas.openxmlformats.org/officeDocument/2006/relationships/tags" Target="../tags/tag164.xml"/><Relationship Id="rId1" Type="http://schemas.openxmlformats.org/officeDocument/2006/relationships/image" Target="../media/image92.jpeg"/></Relationships>
</file>

<file path=ppt/slides/_rels/slide8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67.xml"/><Relationship Id="rId3" Type="http://schemas.openxmlformats.org/officeDocument/2006/relationships/image" Target="../media/image7.png"/><Relationship Id="rId2" Type="http://schemas.openxmlformats.org/officeDocument/2006/relationships/tags" Target="../tags/tag166.xml"/><Relationship Id="rId1" Type="http://schemas.openxmlformats.org/officeDocument/2006/relationships/image" Target="../media/image93.jpeg"/></Relationships>
</file>

<file path=ppt/slides/_rels/slide9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69.xml"/><Relationship Id="rId3" Type="http://schemas.openxmlformats.org/officeDocument/2006/relationships/image" Target="../media/image7.png"/><Relationship Id="rId2" Type="http://schemas.openxmlformats.org/officeDocument/2006/relationships/tags" Target="../tags/tag168.xml"/><Relationship Id="rId1" Type="http://schemas.openxmlformats.org/officeDocument/2006/relationships/image" Target="../media/image94.jpeg"/></Relationships>
</file>

<file path=ppt/slides/_rels/slide9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71.xml"/><Relationship Id="rId3" Type="http://schemas.openxmlformats.org/officeDocument/2006/relationships/image" Target="../media/image7.png"/><Relationship Id="rId2" Type="http://schemas.openxmlformats.org/officeDocument/2006/relationships/tags" Target="../tags/tag170.xml"/><Relationship Id="rId1" Type="http://schemas.openxmlformats.org/officeDocument/2006/relationships/image" Target="../media/image95.jpeg"/></Relationships>
</file>

<file path=ppt/slides/_rels/slide9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73.xml"/><Relationship Id="rId3" Type="http://schemas.openxmlformats.org/officeDocument/2006/relationships/image" Target="../media/image7.png"/><Relationship Id="rId2" Type="http://schemas.openxmlformats.org/officeDocument/2006/relationships/tags" Target="../tags/tag172.xml"/><Relationship Id="rId1" Type="http://schemas.openxmlformats.org/officeDocument/2006/relationships/image" Target="../media/image96.jpeg"/></Relationships>
</file>

<file path=ppt/slides/_rels/slide9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75.xml"/><Relationship Id="rId3" Type="http://schemas.openxmlformats.org/officeDocument/2006/relationships/image" Target="../media/image7.png"/><Relationship Id="rId2" Type="http://schemas.openxmlformats.org/officeDocument/2006/relationships/tags" Target="../tags/tag174.xml"/><Relationship Id="rId1" Type="http://schemas.openxmlformats.org/officeDocument/2006/relationships/image" Target="../media/image97.jpeg"/></Relationships>
</file>

<file path=ppt/slides/_rels/slide9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77.xml"/><Relationship Id="rId3" Type="http://schemas.openxmlformats.org/officeDocument/2006/relationships/image" Target="../media/image7.png"/><Relationship Id="rId2" Type="http://schemas.openxmlformats.org/officeDocument/2006/relationships/tags" Target="../tags/tag176.xml"/><Relationship Id="rId1" Type="http://schemas.openxmlformats.org/officeDocument/2006/relationships/image" Target="../media/image98.jpeg"/></Relationships>
</file>

<file path=ppt/slides/_rels/slide9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79.xml"/><Relationship Id="rId3" Type="http://schemas.openxmlformats.org/officeDocument/2006/relationships/image" Target="../media/image7.png"/><Relationship Id="rId2" Type="http://schemas.openxmlformats.org/officeDocument/2006/relationships/tags" Target="../tags/tag178.xml"/><Relationship Id="rId1" Type="http://schemas.openxmlformats.org/officeDocument/2006/relationships/image" Target="../media/image99.jpeg"/></Relationships>
</file>

<file path=ppt/slides/_rels/slide9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81.xml"/><Relationship Id="rId3" Type="http://schemas.openxmlformats.org/officeDocument/2006/relationships/image" Target="../media/image7.png"/><Relationship Id="rId2" Type="http://schemas.openxmlformats.org/officeDocument/2006/relationships/tags" Target="../tags/tag180.xml"/><Relationship Id="rId1" Type="http://schemas.openxmlformats.org/officeDocument/2006/relationships/image" Target="../media/image100.png"/></Relationships>
</file>

<file path=ppt/slides/_rels/slide9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83.xml"/><Relationship Id="rId3" Type="http://schemas.openxmlformats.org/officeDocument/2006/relationships/image" Target="../media/image7.png"/><Relationship Id="rId2" Type="http://schemas.openxmlformats.org/officeDocument/2006/relationships/tags" Target="../tags/tag182.xml"/><Relationship Id="rId1" Type="http://schemas.openxmlformats.org/officeDocument/2006/relationships/image" Target="../media/image101.png"/></Relationships>
</file>

<file path=ppt/slides/_rels/slide9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85.xml"/><Relationship Id="rId3" Type="http://schemas.openxmlformats.org/officeDocument/2006/relationships/image" Target="../media/image7.png"/><Relationship Id="rId2" Type="http://schemas.openxmlformats.org/officeDocument/2006/relationships/tags" Target="../tags/tag184.xml"/><Relationship Id="rId1" Type="http://schemas.openxmlformats.org/officeDocument/2006/relationships/image" Target="../media/image102.png"/></Relationships>
</file>

<file path=ppt/slides/_rels/slide9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87.xml"/><Relationship Id="rId3" Type="http://schemas.openxmlformats.org/officeDocument/2006/relationships/image" Target="../media/image7.png"/><Relationship Id="rId2" Type="http://schemas.openxmlformats.org/officeDocument/2006/relationships/tags" Target="../tags/tag186.xml"/><Relationship Id="rId1" Type="http://schemas.openxmlformats.org/officeDocument/2006/relationships/image" Target="../media/image103.png"/></Relationships>
</file>

<file path=ppt/slides/_rels/slide10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89.xml"/><Relationship Id="rId3" Type="http://schemas.openxmlformats.org/officeDocument/2006/relationships/image" Target="../media/image7.png"/><Relationship Id="rId2" Type="http://schemas.openxmlformats.org/officeDocument/2006/relationships/tags" Target="../tags/tag188.xml"/><Relationship Id="rId1" Type="http://schemas.openxmlformats.org/officeDocument/2006/relationships/image" Target="../media/image104.png"/></Relationships>
</file>

<file path=ppt/slides/_rels/slide10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91.xml"/><Relationship Id="rId3" Type="http://schemas.openxmlformats.org/officeDocument/2006/relationships/image" Target="../media/image7.png"/><Relationship Id="rId2" Type="http://schemas.openxmlformats.org/officeDocument/2006/relationships/tags" Target="../tags/tag190.xml"/><Relationship Id="rId1" Type="http://schemas.openxmlformats.org/officeDocument/2006/relationships/image" Target="../media/image105.png"/></Relationships>
</file>

<file path=ppt/slides/_rels/slide10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93.xml"/><Relationship Id="rId3" Type="http://schemas.openxmlformats.org/officeDocument/2006/relationships/image" Target="../media/image7.png"/><Relationship Id="rId2" Type="http://schemas.openxmlformats.org/officeDocument/2006/relationships/tags" Target="../tags/tag192.xml"/><Relationship Id="rId1" Type="http://schemas.openxmlformats.org/officeDocument/2006/relationships/image" Target="../media/image106.png"/></Relationships>
</file>

<file path=ppt/slides/_rels/slide10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95.xml"/><Relationship Id="rId3" Type="http://schemas.openxmlformats.org/officeDocument/2006/relationships/image" Target="../media/image7.png"/><Relationship Id="rId2" Type="http://schemas.openxmlformats.org/officeDocument/2006/relationships/tags" Target="../tags/tag194.xml"/><Relationship Id="rId1" Type="http://schemas.openxmlformats.org/officeDocument/2006/relationships/image" Target="../media/image107.png"/></Relationships>
</file>

<file path=ppt/slides/_rels/slide10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97.xml"/><Relationship Id="rId3" Type="http://schemas.openxmlformats.org/officeDocument/2006/relationships/image" Target="../media/image7.png"/><Relationship Id="rId2" Type="http://schemas.openxmlformats.org/officeDocument/2006/relationships/tags" Target="../tags/tag196.xml"/><Relationship Id="rId1" Type="http://schemas.openxmlformats.org/officeDocument/2006/relationships/image" Target="../media/image108.jpeg"/></Relationships>
</file>

<file path=ppt/slides/_rels/slide10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199.xml"/><Relationship Id="rId3" Type="http://schemas.openxmlformats.org/officeDocument/2006/relationships/image" Target="../media/image7.png"/><Relationship Id="rId2" Type="http://schemas.openxmlformats.org/officeDocument/2006/relationships/tags" Target="../tags/tag198.xml"/><Relationship Id="rId1" Type="http://schemas.openxmlformats.org/officeDocument/2006/relationships/image" Target="../media/image109.jpeg"/></Relationships>
</file>

<file path=ppt/slides/_rels/slide10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201.xml"/><Relationship Id="rId3" Type="http://schemas.openxmlformats.org/officeDocument/2006/relationships/image" Target="../media/image7.png"/><Relationship Id="rId2" Type="http://schemas.openxmlformats.org/officeDocument/2006/relationships/tags" Target="../tags/tag200.xml"/><Relationship Id="rId1" Type="http://schemas.openxmlformats.org/officeDocument/2006/relationships/image" Target="../media/image110.jpeg"/></Relationships>
</file>

<file path=ppt/slides/_rels/slide10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203.xml"/><Relationship Id="rId3" Type="http://schemas.openxmlformats.org/officeDocument/2006/relationships/image" Target="../media/image7.png"/><Relationship Id="rId2" Type="http://schemas.openxmlformats.org/officeDocument/2006/relationships/tags" Target="../tags/tag202.xml"/><Relationship Id="rId1" Type="http://schemas.openxmlformats.org/officeDocument/2006/relationships/image" Target="../media/image111.jpeg"/></Relationships>
</file>

<file path=ppt/slides/_rels/slide10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205.xml"/><Relationship Id="rId3" Type="http://schemas.openxmlformats.org/officeDocument/2006/relationships/image" Target="../media/image7.png"/><Relationship Id="rId2" Type="http://schemas.openxmlformats.org/officeDocument/2006/relationships/tags" Target="../tags/tag204.xml"/><Relationship Id="rId1" Type="http://schemas.openxmlformats.org/officeDocument/2006/relationships/image" Target="../media/image112.jpeg"/></Relationships>
</file>

<file path=ppt/slides/_rels/slide10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2.xml"/><Relationship Id="rId4" Type="http://schemas.openxmlformats.org/officeDocument/2006/relationships/tags" Target="../tags/tag207.xml"/><Relationship Id="rId3" Type="http://schemas.openxmlformats.org/officeDocument/2006/relationships/image" Target="../media/image7.png"/><Relationship Id="rId2" Type="http://schemas.openxmlformats.org/officeDocument/2006/relationships/tags" Target="../tags/tag206.xml"/><Relationship Id="rId1" Type="http://schemas.openxmlformats.org/officeDocument/2006/relationships/image" Target="../media/image113.jpeg"/></Relationships>
</file>

<file path=ppt/slides/_rels/slide1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7.xml"/><Relationship Id="rId4" Type="http://schemas.openxmlformats.org/officeDocument/2006/relationships/tags" Target="../tags/tag209.xml"/><Relationship Id="rId3" Type="http://schemas.openxmlformats.org/officeDocument/2006/relationships/image" Target="../media/image7.png"/><Relationship Id="rId2" Type="http://schemas.openxmlformats.org/officeDocument/2006/relationships/tags" Target="../tags/tag208.xml"/><Relationship Id="rId1" Type="http://schemas.openxmlformats.org/officeDocument/2006/relationships/image" Target="../media/image114.jpeg"/></Relationships>
</file>

<file path=ppt/slides/_rels/slide1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7.xml"/><Relationship Id="rId4" Type="http://schemas.openxmlformats.org/officeDocument/2006/relationships/tags" Target="../tags/tag211.xml"/><Relationship Id="rId3" Type="http://schemas.openxmlformats.org/officeDocument/2006/relationships/image" Target="../media/image7.png"/><Relationship Id="rId2" Type="http://schemas.openxmlformats.org/officeDocument/2006/relationships/tags" Target="../tags/tag210.xml"/><Relationship Id="rId1" Type="http://schemas.openxmlformats.org/officeDocument/2006/relationships/image" Target="../media/image115.jpeg"/></Relationships>
</file>

<file path=ppt/slides/_rels/slide1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7.xml"/><Relationship Id="rId4" Type="http://schemas.openxmlformats.org/officeDocument/2006/relationships/tags" Target="../tags/tag213.xml"/><Relationship Id="rId3" Type="http://schemas.openxmlformats.org/officeDocument/2006/relationships/image" Target="../media/image7.png"/><Relationship Id="rId2" Type="http://schemas.openxmlformats.org/officeDocument/2006/relationships/tags" Target="../tags/tag212.xml"/><Relationship Id="rId1" Type="http://schemas.openxmlformats.org/officeDocument/2006/relationships/image" Target="../media/image1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5361" name="图片 1" descr="淘宝首页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5275" y="693738"/>
            <a:ext cx="8694738" cy="52784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6385" name="图片 1" descr="淘宝首页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350" y="798513"/>
            <a:ext cx="8231188" cy="57499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09" name="文本框 2"/>
          <p:cNvSpPr txBox="1"/>
          <p:nvPr/>
        </p:nvSpPr>
        <p:spPr>
          <a:xfrm>
            <a:off x="5867718" y="1557020"/>
            <a:ext cx="2684462" cy="158369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JXT001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H:28</a:t>
            </a:r>
            <a:r>
              <a:rPr 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cm</a:t>
            </a:r>
            <a:endParaRPr 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M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aterial：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A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luminium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7410" name="图片 1" descr="GC33370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2788" y="914400"/>
            <a:ext cx="5030787" cy="50307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280" y="621030"/>
            <a:ext cx="902970" cy="90297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8433" name="图片 1" descr="GC3328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3363" y="1403350"/>
            <a:ext cx="5414962" cy="3549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34" name="文本框 2"/>
          <p:cNvSpPr txBox="1"/>
          <p:nvPr/>
        </p:nvSpPr>
        <p:spPr>
          <a:xfrm>
            <a:off x="5723890" y="1988820"/>
            <a:ext cx="3293745" cy="158369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JXT002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H:25cm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M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aterial：Wood + Metal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593580" y="3755390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/>
          </a:p>
        </p:txBody>
      </p:sp>
      <p:pic>
        <p:nvPicPr>
          <p:cNvPr id="3" name="图片 2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723890" y="1268730"/>
            <a:ext cx="902970" cy="90297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7" name="文本框 2"/>
          <p:cNvSpPr txBox="1"/>
          <p:nvPr/>
        </p:nvSpPr>
        <p:spPr>
          <a:xfrm>
            <a:off x="5866130" y="1484630"/>
            <a:ext cx="3255010" cy="158369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A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JXT003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H:29</a:t>
            </a:r>
            <a:r>
              <a:rPr 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cm</a:t>
            </a:r>
            <a:endParaRPr 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M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aterial：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A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luminium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9458" name="图片 1" descr="GC33595 -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6125" y="577850"/>
            <a:ext cx="4786313" cy="5702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796280" y="621030"/>
            <a:ext cx="902970" cy="90297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7345" name="文本占位符 87041"/>
          <p:cNvPicPr>
            <a:picLocks noGrp="1" noChangeAspect="1"/>
          </p:cNvPicPr>
          <p:nvPr>
            <p:ph type="body" idx="4294967295"/>
          </p:nvPr>
        </p:nvPicPr>
        <p:blipFill>
          <a:blip r:embed="rId1"/>
          <a:stretch>
            <a:fillRect/>
          </a:stretch>
        </p:blipFill>
        <p:spPr>
          <a:xfrm>
            <a:off x="304800" y="457200"/>
            <a:ext cx="6362700" cy="5622925"/>
          </a:xfrm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659880" y="836930"/>
            <a:ext cx="902970" cy="90297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731635" y="1536700"/>
            <a:ext cx="3983990" cy="2122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/>
              <a:t>S</a:t>
            </a:r>
            <a:r>
              <a:rPr lang="zh-CN" altLang="en-US" sz="1200"/>
              <a:t>erial </a:t>
            </a:r>
            <a:r>
              <a:rPr lang="en-US" altLang="zh-CN" sz="1200"/>
              <a:t>N</a:t>
            </a:r>
            <a:r>
              <a:rPr lang="zh-CN" altLang="en-US" sz="1200"/>
              <a:t>umber：</a:t>
            </a:r>
            <a:endParaRPr lang="zh-CN" altLang="en-US" sz="1200"/>
          </a:p>
          <a:p>
            <a:r>
              <a:rPr lang="zh-CN" altLang="en-US" sz="1200"/>
              <a:t>JXT00</a:t>
            </a:r>
            <a:r>
              <a:rPr lang="en-US" altLang="zh-CN" sz="1200"/>
              <a:t>4</a:t>
            </a:r>
            <a:endParaRPr lang="zh-CN" altLang="en-US" sz="1200"/>
          </a:p>
          <a:p>
            <a:endParaRPr lang="zh-CN" altLang="en-US" sz="1200"/>
          </a:p>
          <a:p>
            <a:r>
              <a:rPr lang="en-US" altLang="zh-CN" sz="1200"/>
              <a:t>S</a:t>
            </a:r>
            <a:r>
              <a:rPr lang="zh-CN" altLang="en-US" sz="1200"/>
              <a:t>izes：</a:t>
            </a:r>
            <a:endParaRPr lang="zh-CN" altLang="en-US" sz="1200"/>
          </a:p>
          <a:p>
            <a:r>
              <a:rPr lang="en-US" altLang="x-none" sz="1200" dirty="0">
                <a:solidFill>
                  <a:schemeClr val="tx2"/>
                </a:solidFill>
                <a:ea typeface="创艺简细圆" pitchFamily="2" charset="-122"/>
                <a:sym typeface="+mn-ea"/>
              </a:rPr>
              <a:t>A     </a:t>
            </a:r>
            <a:r>
              <a:rPr lang="zh-CN" altLang="en-US" sz="1200" dirty="0">
                <a:solidFill>
                  <a:schemeClr val="tx2"/>
                </a:solidFill>
                <a:ea typeface="方正姚体" panose="02010601030101010101" pitchFamily="2" charset="-122"/>
                <a:sym typeface="+mn-ea"/>
              </a:rPr>
              <a:t>H:30</a:t>
            </a:r>
            <a:r>
              <a:rPr lang="en-US" altLang="zh-CN" sz="1200" dirty="0">
                <a:solidFill>
                  <a:schemeClr val="tx2"/>
                </a:solidFill>
                <a:ea typeface="方正姚体" panose="02010601030101010101" pitchFamily="2" charset="-122"/>
                <a:sym typeface="+mn-ea"/>
              </a:rPr>
              <a:t>cm</a:t>
            </a:r>
            <a:endParaRPr lang="en-US" altLang="zh-CN" sz="1200" dirty="0">
              <a:solidFill>
                <a:schemeClr val="tx2"/>
              </a:solidFill>
              <a:ea typeface="方正姚体" panose="02010601030101010101" pitchFamily="2" charset="-122"/>
              <a:sym typeface="+mn-ea"/>
            </a:endParaRPr>
          </a:p>
          <a:p>
            <a:r>
              <a:rPr lang="en-US" altLang="x-none" sz="1200" dirty="0">
                <a:solidFill>
                  <a:schemeClr val="tx2"/>
                </a:solidFill>
                <a:ea typeface="方正姚体" panose="02010601030101010101" pitchFamily="2" charset="-122"/>
                <a:sym typeface="+mn-ea"/>
              </a:rPr>
              <a:t>B     H:26</a:t>
            </a:r>
            <a:r>
              <a:rPr lang="en-US" altLang="zh-CN" sz="1200" dirty="0">
                <a:ea typeface="方正姚体" panose="02010601030101010101" pitchFamily="2" charset="-122"/>
                <a:sym typeface="+mn-ea"/>
              </a:rPr>
              <a:t>cm</a:t>
            </a:r>
            <a:endParaRPr lang="en-US" altLang="zh-CN" sz="1200" dirty="0">
              <a:ea typeface="方正姚体" panose="02010601030101010101" pitchFamily="2" charset="-122"/>
              <a:sym typeface="+mn-ea"/>
            </a:endParaRPr>
          </a:p>
          <a:p>
            <a:r>
              <a:rPr lang="en-US" altLang="x-none" sz="1200" dirty="0">
                <a:solidFill>
                  <a:schemeClr val="tx2"/>
                </a:solidFill>
                <a:ea typeface="方正姚体" panose="02010601030101010101" pitchFamily="2" charset="-122"/>
                <a:sym typeface="+mn-ea"/>
              </a:rPr>
              <a:t>C     H:23</a:t>
            </a:r>
            <a:r>
              <a:rPr lang="en-US" altLang="zh-CN" sz="1200" dirty="0">
                <a:ea typeface="方正姚体" panose="02010601030101010101" pitchFamily="2" charset="-122"/>
                <a:sym typeface="+mn-ea"/>
              </a:rPr>
              <a:t>cm</a:t>
            </a:r>
            <a:endParaRPr lang="zh-CN" altLang="en-US" sz="1200" dirty="0">
              <a:solidFill>
                <a:schemeClr val="tx2"/>
              </a:solidFill>
              <a:latin typeface="Arial" panose="020B0604020202020204" pitchFamily="34" charset="0"/>
              <a:ea typeface="方正姚体" panose="02010601030101010101" pitchFamily="2" charset="-122"/>
            </a:endParaRPr>
          </a:p>
          <a:p>
            <a:endParaRPr lang="zh-CN" altLang="en-US" sz="1200"/>
          </a:p>
          <a:p>
            <a:endParaRPr lang="zh-CN" altLang="en-US" sz="1200"/>
          </a:p>
          <a:p>
            <a:r>
              <a:rPr lang="en-US" altLang="zh-CN" sz="1200"/>
              <a:t>M</a:t>
            </a:r>
            <a:r>
              <a:rPr lang="zh-CN" altLang="en-US" sz="1200"/>
              <a:t>aterial：</a:t>
            </a:r>
            <a:endParaRPr lang="zh-CN" altLang="en-US" sz="1200"/>
          </a:p>
          <a:p>
            <a:r>
              <a:rPr lang="zh-CN" altLang="en-US" sz="1200"/>
              <a:t>Pure pewter+ wooden base</a:t>
            </a:r>
            <a:endParaRPr lang="zh-CN" altLang="en-US" sz="12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8369" name="文本占位符 88065"/>
          <p:cNvPicPr>
            <a:picLocks noGrp="1" noChangeAspect="1"/>
          </p:cNvPicPr>
          <p:nvPr>
            <p:ph type="body" idx="4294967295"/>
          </p:nvPr>
        </p:nvPicPr>
        <p:blipFill>
          <a:blip r:embed="rId1"/>
          <a:stretch>
            <a:fillRect/>
          </a:stretch>
        </p:blipFill>
        <p:spPr>
          <a:xfrm>
            <a:off x="304800" y="457200"/>
            <a:ext cx="6362700" cy="5622925"/>
          </a:xfrm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876415" y="836930"/>
            <a:ext cx="902970" cy="902970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6948170" y="1536700"/>
            <a:ext cx="3983990" cy="2122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/>
              <a:t>S</a:t>
            </a:r>
            <a:r>
              <a:rPr lang="zh-CN" altLang="en-US" sz="1200"/>
              <a:t>erial </a:t>
            </a:r>
            <a:r>
              <a:rPr lang="en-US" altLang="zh-CN" sz="1200"/>
              <a:t>N</a:t>
            </a:r>
            <a:r>
              <a:rPr lang="zh-CN" altLang="en-US" sz="1200"/>
              <a:t>umber：</a:t>
            </a:r>
            <a:endParaRPr lang="zh-CN" altLang="en-US" sz="1200"/>
          </a:p>
          <a:p>
            <a:r>
              <a:rPr lang="zh-CN" altLang="en-US" sz="1200"/>
              <a:t>JXT00</a:t>
            </a:r>
            <a:r>
              <a:rPr lang="en-US" altLang="zh-CN" sz="1200"/>
              <a:t>5</a:t>
            </a:r>
            <a:endParaRPr lang="zh-CN" altLang="en-US" sz="1200"/>
          </a:p>
          <a:p>
            <a:endParaRPr lang="zh-CN" altLang="en-US" sz="1200"/>
          </a:p>
          <a:p>
            <a:r>
              <a:rPr lang="en-US" altLang="zh-CN" sz="1200"/>
              <a:t>S</a:t>
            </a:r>
            <a:r>
              <a:rPr lang="zh-CN" altLang="en-US" sz="1200"/>
              <a:t>izes：</a:t>
            </a:r>
            <a:endParaRPr lang="zh-CN" altLang="en-US" sz="1200"/>
          </a:p>
          <a:p>
            <a:r>
              <a:rPr lang="en-US" altLang="x-none" sz="1200" dirty="0">
                <a:solidFill>
                  <a:schemeClr val="tx2"/>
                </a:solidFill>
                <a:ea typeface="创艺简细圆" pitchFamily="2" charset="-122"/>
                <a:sym typeface="+mn-ea"/>
              </a:rPr>
              <a:t>A     </a:t>
            </a:r>
            <a:r>
              <a:rPr lang="zh-CN" altLang="en-US" sz="1200" dirty="0">
                <a:solidFill>
                  <a:schemeClr val="tx2"/>
                </a:solidFill>
                <a:ea typeface="方正姚体" panose="02010601030101010101" pitchFamily="2" charset="-122"/>
                <a:sym typeface="+mn-ea"/>
              </a:rPr>
              <a:t>H:3</a:t>
            </a:r>
            <a:r>
              <a:rPr lang="en-US" altLang="zh-CN" sz="1200" dirty="0">
                <a:solidFill>
                  <a:schemeClr val="tx2"/>
                </a:solidFill>
                <a:ea typeface="方正姚体" panose="02010601030101010101" pitchFamily="2" charset="-122"/>
                <a:sym typeface="+mn-ea"/>
              </a:rPr>
              <a:t>3cm</a:t>
            </a:r>
            <a:endParaRPr lang="en-US" altLang="zh-CN" sz="1200" dirty="0">
              <a:solidFill>
                <a:schemeClr val="tx2"/>
              </a:solidFill>
              <a:ea typeface="方正姚体" panose="02010601030101010101" pitchFamily="2" charset="-122"/>
              <a:sym typeface="+mn-ea"/>
            </a:endParaRPr>
          </a:p>
          <a:p>
            <a:r>
              <a:rPr lang="en-US" altLang="x-none" sz="1200" dirty="0">
                <a:solidFill>
                  <a:schemeClr val="tx2"/>
                </a:solidFill>
                <a:ea typeface="方正姚体" panose="02010601030101010101" pitchFamily="2" charset="-122"/>
                <a:sym typeface="+mn-ea"/>
              </a:rPr>
              <a:t>B     H:27</a:t>
            </a:r>
            <a:r>
              <a:rPr lang="en-US" altLang="zh-CN" sz="1200" dirty="0">
                <a:ea typeface="方正姚体" panose="02010601030101010101" pitchFamily="2" charset="-122"/>
                <a:sym typeface="+mn-ea"/>
              </a:rPr>
              <a:t>cm</a:t>
            </a:r>
            <a:endParaRPr lang="en-US" altLang="zh-CN" sz="1200" dirty="0">
              <a:ea typeface="方正姚体" panose="02010601030101010101" pitchFamily="2" charset="-122"/>
              <a:sym typeface="+mn-ea"/>
            </a:endParaRPr>
          </a:p>
          <a:p>
            <a:r>
              <a:rPr lang="en-US" altLang="x-none" sz="1200" dirty="0">
                <a:solidFill>
                  <a:schemeClr val="tx2"/>
                </a:solidFill>
                <a:ea typeface="方正姚体" panose="02010601030101010101" pitchFamily="2" charset="-122"/>
                <a:sym typeface="+mn-ea"/>
              </a:rPr>
              <a:t>C     H:22</a:t>
            </a:r>
            <a:r>
              <a:rPr lang="en-US" altLang="zh-CN" sz="1200" dirty="0">
                <a:ea typeface="方正姚体" panose="02010601030101010101" pitchFamily="2" charset="-122"/>
                <a:sym typeface="+mn-ea"/>
              </a:rPr>
              <a:t>cm</a:t>
            </a:r>
            <a:endParaRPr lang="zh-CN" altLang="en-US" sz="1200" dirty="0">
              <a:solidFill>
                <a:schemeClr val="tx2"/>
              </a:solidFill>
              <a:latin typeface="Arial" panose="020B0604020202020204" pitchFamily="34" charset="0"/>
              <a:ea typeface="方正姚体" panose="02010601030101010101" pitchFamily="2" charset="-122"/>
            </a:endParaRPr>
          </a:p>
          <a:p>
            <a:endParaRPr lang="zh-CN" altLang="en-US" sz="1200"/>
          </a:p>
          <a:p>
            <a:endParaRPr lang="zh-CN" altLang="en-US" sz="1200"/>
          </a:p>
          <a:p>
            <a:r>
              <a:rPr lang="en-US" altLang="zh-CN" sz="1200"/>
              <a:t>M</a:t>
            </a:r>
            <a:r>
              <a:rPr lang="zh-CN" altLang="en-US" sz="1200"/>
              <a:t>aterial：</a:t>
            </a:r>
            <a:endParaRPr lang="zh-CN" altLang="en-US" sz="1200"/>
          </a:p>
          <a:p>
            <a:r>
              <a:rPr lang="zh-CN" altLang="en-US" sz="1200"/>
              <a:t>Pure pewter+ wooden base</a:t>
            </a:r>
            <a:endParaRPr lang="zh-CN" altLang="en-US" sz="12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9393" name="文本占位符 91137"/>
          <p:cNvPicPr>
            <a:picLocks noGrp="1" noChangeAspect="1"/>
          </p:cNvPicPr>
          <p:nvPr>
            <p:ph type="body" idx="4294967295"/>
          </p:nvPr>
        </p:nvPicPr>
        <p:blipFill>
          <a:blip r:embed="rId1"/>
          <a:stretch>
            <a:fillRect/>
          </a:stretch>
        </p:blipFill>
        <p:spPr>
          <a:xfrm>
            <a:off x="304800" y="457200"/>
            <a:ext cx="6362700" cy="5622925"/>
          </a:xfrm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660515" y="836930"/>
            <a:ext cx="902970" cy="902970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6680200" y="1536700"/>
            <a:ext cx="398399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/>
              <a:t>S</a:t>
            </a:r>
            <a:r>
              <a:rPr lang="zh-CN" altLang="en-US" sz="1200"/>
              <a:t>erial </a:t>
            </a:r>
            <a:r>
              <a:rPr lang="en-US" altLang="zh-CN" sz="1200"/>
              <a:t>N</a:t>
            </a:r>
            <a:r>
              <a:rPr lang="zh-CN" altLang="en-US" sz="1200"/>
              <a:t>umber：</a:t>
            </a:r>
            <a:endParaRPr lang="zh-CN" altLang="en-US" sz="1200"/>
          </a:p>
          <a:p>
            <a:r>
              <a:rPr lang="zh-CN" altLang="en-US" sz="1200"/>
              <a:t>JXT00</a:t>
            </a:r>
            <a:r>
              <a:rPr lang="en-US" altLang="zh-CN" sz="1200"/>
              <a:t>6</a:t>
            </a:r>
            <a:endParaRPr lang="zh-CN" altLang="en-US" sz="1200"/>
          </a:p>
          <a:p>
            <a:endParaRPr lang="zh-CN" altLang="en-US" sz="1200"/>
          </a:p>
          <a:p>
            <a:r>
              <a:rPr lang="en-US" altLang="zh-CN" sz="1200"/>
              <a:t>S</a:t>
            </a:r>
            <a:r>
              <a:rPr lang="zh-CN" altLang="en-US" sz="1200"/>
              <a:t>izes：</a:t>
            </a:r>
            <a:endParaRPr lang="zh-CN" altLang="en-US" sz="1200"/>
          </a:p>
          <a:p>
            <a:r>
              <a:rPr lang="en-US" altLang="zh-CN" sz="1200"/>
              <a:t>16.5cm*16.5cm*39cm</a:t>
            </a:r>
            <a:endParaRPr lang="zh-CN" altLang="en-US" sz="1200"/>
          </a:p>
          <a:p>
            <a:endParaRPr lang="zh-CN" altLang="en-US" sz="1200"/>
          </a:p>
          <a:p>
            <a:r>
              <a:rPr lang="en-US" altLang="zh-CN" sz="1200"/>
              <a:t>M</a:t>
            </a:r>
            <a:r>
              <a:rPr lang="zh-CN" altLang="en-US" sz="1200"/>
              <a:t>aterial：</a:t>
            </a:r>
            <a:endParaRPr lang="zh-CN" altLang="en-US" sz="1200"/>
          </a:p>
          <a:p>
            <a:r>
              <a:rPr lang="zh-CN" altLang="en-US" sz="1200"/>
              <a:t>alloys</a:t>
            </a:r>
            <a:endParaRPr lang="zh-CN" altLang="en-US" sz="1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0417" name="文本占位符 92161"/>
          <p:cNvPicPr>
            <a:picLocks noGrp="1" noChangeAspect="1"/>
          </p:cNvPicPr>
          <p:nvPr>
            <p:ph type="body" idx="4294967295"/>
          </p:nvPr>
        </p:nvPicPr>
        <p:blipFill>
          <a:blip r:embed="rId1"/>
          <a:stretch>
            <a:fillRect/>
          </a:stretch>
        </p:blipFill>
        <p:spPr>
          <a:xfrm>
            <a:off x="304800" y="457200"/>
            <a:ext cx="6362700" cy="5622925"/>
          </a:xfrm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731635" y="981075"/>
            <a:ext cx="902970" cy="90297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6804025" y="1701165"/>
            <a:ext cx="551307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200">
                <a:sym typeface="+mn-ea"/>
              </a:rPr>
              <a:t>S</a:t>
            </a:r>
            <a:r>
              <a:rPr lang="zh-CN" altLang="en-US" sz="1200">
                <a:sym typeface="+mn-ea"/>
              </a:rPr>
              <a:t>erial </a:t>
            </a:r>
            <a:r>
              <a:rPr lang="en-US" altLang="zh-CN" sz="1200">
                <a:sym typeface="+mn-ea"/>
              </a:rPr>
              <a:t>N</a:t>
            </a:r>
            <a:r>
              <a:rPr lang="zh-CN" altLang="en-US" sz="1200">
                <a:sym typeface="+mn-ea"/>
              </a:rPr>
              <a:t>umber：</a:t>
            </a:r>
            <a:endParaRPr lang="zh-CN" altLang="en-US" sz="1200"/>
          </a:p>
          <a:p>
            <a:r>
              <a:rPr lang="zh-CN" altLang="en-US" sz="1200">
                <a:sym typeface="+mn-ea"/>
              </a:rPr>
              <a:t>JXT00</a:t>
            </a:r>
            <a:r>
              <a:rPr lang="en-US" altLang="zh-CN" sz="1200">
                <a:sym typeface="+mn-ea"/>
              </a:rPr>
              <a:t>7</a:t>
            </a:r>
            <a:endParaRPr lang="zh-CN" altLang="en-US" sz="1200"/>
          </a:p>
          <a:p>
            <a:endParaRPr lang="zh-CN" altLang="en-US" sz="1200"/>
          </a:p>
          <a:p>
            <a:r>
              <a:rPr lang="en-US" altLang="zh-CN" sz="1200">
                <a:sym typeface="+mn-ea"/>
              </a:rPr>
              <a:t>S</a:t>
            </a:r>
            <a:r>
              <a:rPr lang="zh-CN" altLang="en-US" sz="1200">
                <a:sym typeface="+mn-ea"/>
              </a:rPr>
              <a:t>izes：</a:t>
            </a:r>
            <a:endParaRPr lang="zh-CN" altLang="en-US" sz="1200"/>
          </a:p>
          <a:p>
            <a:r>
              <a:rPr lang="zh-CN" altLang="en-US" sz="1200" dirty="0">
                <a:solidFill>
                  <a:schemeClr val="tx2"/>
                </a:solidFill>
                <a:latin typeface="创艺简细圆" pitchFamily="2" charset="-122"/>
                <a:ea typeface="创艺简细圆" pitchFamily="2" charset="-122"/>
                <a:sym typeface="+mn-ea"/>
              </a:rPr>
              <a:t>16</a:t>
            </a:r>
            <a:r>
              <a:rPr lang="en-US" altLang="zh-CN" sz="1200" dirty="0">
                <a:solidFill>
                  <a:schemeClr val="tx2"/>
                </a:solidFill>
                <a:latin typeface="创艺简细圆" pitchFamily="2" charset="-122"/>
                <a:ea typeface="创艺简细圆" pitchFamily="2" charset="-122"/>
                <a:sym typeface="+mn-ea"/>
              </a:rPr>
              <a:t>.5cm </a:t>
            </a:r>
            <a:r>
              <a:rPr lang="zh-CN" altLang="en-US" sz="1200" dirty="0">
                <a:solidFill>
                  <a:schemeClr val="tx2"/>
                </a:solidFill>
                <a:latin typeface="创艺简细圆" pitchFamily="2" charset="-122"/>
                <a:ea typeface="创艺简细圆" pitchFamily="2" charset="-122"/>
                <a:sym typeface="+mn-ea"/>
              </a:rPr>
              <a:t>*</a:t>
            </a:r>
            <a:r>
              <a:rPr lang="en-US" altLang="zh-CN" sz="1200" dirty="0">
                <a:solidFill>
                  <a:schemeClr val="tx2"/>
                </a:solidFill>
                <a:latin typeface="创艺简细圆" pitchFamily="2" charset="-122"/>
                <a:ea typeface="创艺简细圆" pitchFamily="2" charset="-122"/>
                <a:sym typeface="+mn-ea"/>
              </a:rPr>
              <a:t> </a:t>
            </a:r>
            <a:r>
              <a:rPr lang="zh-CN" altLang="en-US" sz="1200" dirty="0">
                <a:solidFill>
                  <a:schemeClr val="tx2"/>
                </a:solidFill>
                <a:latin typeface="创艺简细圆" pitchFamily="2" charset="-122"/>
                <a:ea typeface="创艺简细圆" pitchFamily="2" charset="-122"/>
                <a:sym typeface="+mn-ea"/>
              </a:rPr>
              <a:t>16</a:t>
            </a:r>
            <a:r>
              <a:rPr lang="en-US" altLang="zh-CN" sz="1200" dirty="0">
                <a:solidFill>
                  <a:schemeClr val="tx2"/>
                </a:solidFill>
                <a:latin typeface="创艺简细圆" pitchFamily="2" charset="-122"/>
                <a:ea typeface="创艺简细圆" pitchFamily="2" charset="-122"/>
                <a:sym typeface="+mn-ea"/>
              </a:rPr>
              <a:t>.</a:t>
            </a:r>
            <a:r>
              <a:rPr lang="zh-CN" altLang="en-US" sz="1200" dirty="0">
                <a:solidFill>
                  <a:schemeClr val="tx2"/>
                </a:solidFill>
                <a:latin typeface="创艺简细圆" pitchFamily="2" charset="-122"/>
                <a:ea typeface="创艺简细圆" pitchFamily="2" charset="-122"/>
                <a:sym typeface="+mn-ea"/>
              </a:rPr>
              <a:t>5</a:t>
            </a:r>
            <a:r>
              <a:rPr lang="en-US" altLang="zh-CN" sz="1200" dirty="0">
                <a:solidFill>
                  <a:schemeClr val="tx2"/>
                </a:solidFill>
                <a:latin typeface="创艺简细圆" pitchFamily="2" charset="-122"/>
                <a:ea typeface="创艺简细圆" pitchFamily="2" charset="-122"/>
                <a:sym typeface="+mn-ea"/>
              </a:rPr>
              <a:t>cm </a:t>
            </a:r>
            <a:r>
              <a:rPr lang="zh-CN" altLang="en-US" sz="1200" dirty="0">
                <a:solidFill>
                  <a:schemeClr val="tx2"/>
                </a:solidFill>
                <a:latin typeface="创艺简细圆" pitchFamily="2" charset="-122"/>
                <a:ea typeface="创艺简细圆" pitchFamily="2" charset="-122"/>
                <a:sym typeface="+mn-ea"/>
              </a:rPr>
              <a:t>*</a:t>
            </a:r>
            <a:r>
              <a:rPr lang="en-US" altLang="zh-CN" sz="1200" dirty="0">
                <a:solidFill>
                  <a:schemeClr val="tx2"/>
                </a:solidFill>
                <a:latin typeface="创艺简细圆" pitchFamily="2" charset="-122"/>
                <a:ea typeface="创艺简细圆" pitchFamily="2" charset="-122"/>
                <a:sym typeface="+mn-ea"/>
              </a:rPr>
              <a:t> </a:t>
            </a:r>
            <a:r>
              <a:rPr lang="zh-CN" altLang="en-US" sz="1200" dirty="0">
                <a:solidFill>
                  <a:schemeClr val="tx2"/>
                </a:solidFill>
                <a:latin typeface="创艺简细圆" pitchFamily="2" charset="-122"/>
                <a:ea typeface="创艺简细圆" pitchFamily="2" charset="-122"/>
                <a:sym typeface="+mn-ea"/>
              </a:rPr>
              <a:t>42</a:t>
            </a:r>
            <a:r>
              <a:rPr lang="en-US" altLang="zh-CN" sz="1200" dirty="0">
                <a:solidFill>
                  <a:schemeClr val="tx2"/>
                </a:solidFill>
                <a:latin typeface="创艺简细圆" pitchFamily="2" charset="-122"/>
                <a:ea typeface="创艺简细圆" pitchFamily="2" charset="-122"/>
                <a:sym typeface="+mn-ea"/>
              </a:rPr>
              <a:t>.5c</a:t>
            </a:r>
            <a:r>
              <a:rPr lang="zh-CN" altLang="en-US" sz="1200" dirty="0">
                <a:solidFill>
                  <a:schemeClr val="tx2"/>
                </a:solidFill>
                <a:latin typeface="创艺简细圆" pitchFamily="2" charset="-122"/>
                <a:ea typeface="创艺简细圆" pitchFamily="2" charset="-122"/>
                <a:sym typeface="+mn-ea"/>
              </a:rPr>
              <a:t>m</a:t>
            </a:r>
            <a:endParaRPr lang="zh-CN" altLang="en-US" sz="1200" dirty="0">
              <a:solidFill>
                <a:schemeClr val="tx2"/>
              </a:solidFill>
              <a:latin typeface="创艺简细圆" pitchFamily="2" charset="-122"/>
              <a:ea typeface="创艺简细圆" pitchFamily="2" charset="-122"/>
            </a:endParaRPr>
          </a:p>
          <a:p>
            <a:endParaRPr lang="zh-CN" altLang="en-US" sz="1200"/>
          </a:p>
          <a:p>
            <a:endParaRPr lang="zh-CN" altLang="en-US" sz="1200"/>
          </a:p>
          <a:p>
            <a:r>
              <a:rPr lang="en-US" altLang="zh-CN" sz="1200">
                <a:sym typeface="+mn-ea"/>
              </a:rPr>
              <a:t>M</a:t>
            </a:r>
            <a:r>
              <a:rPr lang="zh-CN" altLang="en-US" sz="1200">
                <a:sym typeface="+mn-ea"/>
              </a:rPr>
              <a:t>aterial：</a:t>
            </a:r>
            <a:endParaRPr lang="zh-CN" altLang="en-US" sz="1200"/>
          </a:p>
          <a:p>
            <a:r>
              <a:rPr lang="zh-CN" altLang="en-US" sz="1200">
                <a:sym typeface="+mn-ea"/>
              </a:rPr>
              <a:t>pure tin</a:t>
            </a:r>
            <a:r>
              <a:rPr lang="en-US" altLang="zh-CN" sz="1200">
                <a:sym typeface="+mn-ea"/>
              </a:rPr>
              <a:t> + wooden base</a:t>
            </a:r>
            <a:endParaRPr lang="en-US" altLang="zh-CN" sz="1200"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GC4139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7405" y="352425"/>
            <a:ext cx="4509770" cy="6013450"/>
          </a:xfrm>
          <a:prstGeom prst="rect">
            <a:avLst/>
          </a:prstGeom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507990" y="981075"/>
            <a:ext cx="902970" cy="90297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507990" y="1701165"/>
            <a:ext cx="457200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200">
                <a:sym typeface="+mn-ea"/>
              </a:rPr>
              <a:t>S</a:t>
            </a:r>
            <a:r>
              <a:rPr lang="zh-CN" altLang="en-US" sz="1200">
                <a:sym typeface="+mn-ea"/>
              </a:rPr>
              <a:t>erial </a:t>
            </a:r>
            <a:r>
              <a:rPr lang="en-US" altLang="zh-CN" sz="1200">
                <a:sym typeface="+mn-ea"/>
              </a:rPr>
              <a:t>N</a:t>
            </a:r>
            <a:r>
              <a:rPr lang="zh-CN" altLang="en-US" sz="1200">
                <a:sym typeface="+mn-ea"/>
              </a:rPr>
              <a:t>umber：</a:t>
            </a:r>
            <a:endParaRPr lang="zh-CN" altLang="en-US" sz="1200"/>
          </a:p>
          <a:p>
            <a:r>
              <a:rPr lang="zh-CN" altLang="en-US" sz="1200">
                <a:sym typeface="+mn-ea"/>
              </a:rPr>
              <a:t>JXT00</a:t>
            </a:r>
            <a:r>
              <a:rPr lang="en-US" altLang="zh-CN" sz="1200">
                <a:sym typeface="+mn-ea"/>
              </a:rPr>
              <a:t>8</a:t>
            </a:r>
            <a:endParaRPr lang="zh-CN" altLang="en-US" sz="1200"/>
          </a:p>
          <a:p>
            <a:endParaRPr lang="zh-CN" altLang="en-US" sz="1200"/>
          </a:p>
          <a:p>
            <a:r>
              <a:rPr lang="en-US" altLang="zh-CN" sz="1200">
                <a:sym typeface="+mn-ea"/>
              </a:rPr>
              <a:t>S</a:t>
            </a:r>
            <a:r>
              <a:rPr lang="zh-CN" altLang="en-US" sz="1200">
                <a:sym typeface="+mn-ea"/>
              </a:rPr>
              <a:t>izes：</a:t>
            </a:r>
            <a:endParaRPr lang="zh-CN" altLang="en-US" sz="1200"/>
          </a:p>
          <a:p>
            <a:r>
              <a:rPr lang="zh-CN" altLang="en-US" sz="1200" dirty="0">
                <a:solidFill>
                  <a:schemeClr val="tx2"/>
                </a:solidFill>
                <a:latin typeface="创艺简细圆" pitchFamily="2" charset="-122"/>
                <a:ea typeface="创艺简细圆" pitchFamily="2" charset="-122"/>
                <a:sym typeface="+mn-ea"/>
              </a:rPr>
              <a:t>16</a:t>
            </a:r>
            <a:r>
              <a:rPr lang="en-US" altLang="zh-CN" sz="1200" dirty="0">
                <a:solidFill>
                  <a:schemeClr val="tx2"/>
                </a:solidFill>
                <a:latin typeface="创艺简细圆" pitchFamily="2" charset="-122"/>
                <a:ea typeface="创艺简细圆" pitchFamily="2" charset="-122"/>
                <a:sym typeface="+mn-ea"/>
              </a:rPr>
              <a:t>.5cm </a:t>
            </a:r>
            <a:r>
              <a:rPr lang="zh-CN" altLang="en-US" sz="1200" dirty="0">
                <a:solidFill>
                  <a:schemeClr val="tx2"/>
                </a:solidFill>
                <a:latin typeface="创艺简细圆" pitchFamily="2" charset="-122"/>
                <a:ea typeface="创艺简细圆" pitchFamily="2" charset="-122"/>
                <a:sym typeface="+mn-ea"/>
              </a:rPr>
              <a:t>*</a:t>
            </a:r>
            <a:r>
              <a:rPr lang="en-US" altLang="zh-CN" sz="1200" dirty="0">
                <a:solidFill>
                  <a:schemeClr val="tx2"/>
                </a:solidFill>
                <a:latin typeface="创艺简细圆" pitchFamily="2" charset="-122"/>
                <a:ea typeface="创艺简细圆" pitchFamily="2" charset="-122"/>
                <a:sym typeface="+mn-ea"/>
              </a:rPr>
              <a:t> </a:t>
            </a:r>
            <a:r>
              <a:rPr lang="zh-CN" altLang="en-US" sz="1200" dirty="0">
                <a:solidFill>
                  <a:schemeClr val="tx2"/>
                </a:solidFill>
                <a:latin typeface="创艺简细圆" pitchFamily="2" charset="-122"/>
                <a:ea typeface="创艺简细圆" pitchFamily="2" charset="-122"/>
                <a:sym typeface="+mn-ea"/>
              </a:rPr>
              <a:t>16</a:t>
            </a:r>
            <a:r>
              <a:rPr lang="en-US" altLang="zh-CN" sz="1200" dirty="0">
                <a:solidFill>
                  <a:schemeClr val="tx2"/>
                </a:solidFill>
                <a:latin typeface="创艺简细圆" pitchFamily="2" charset="-122"/>
                <a:ea typeface="创艺简细圆" pitchFamily="2" charset="-122"/>
                <a:sym typeface="+mn-ea"/>
              </a:rPr>
              <a:t>.</a:t>
            </a:r>
            <a:r>
              <a:rPr lang="zh-CN" altLang="en-US" sz="1200" dirty="0">
                <a:solidFill>
                  <a:schemeClr val="tx2"/>
                </a:solidFill>
                <a:latin typeface="创艺简细圆" pitchFamily="2" charset="-122"/>
                <a:ea typeface="创艺简细圆" pitchFamily="2" charset="-122"/>
                <a:sym typeface="+mn-ea"/>
              </a:rPr>
              <a:t>5</a:t>
            </a:r>
            <a:r>
              <a:rPr lang="en-US" altLang="zh-CN" sz="1200" dirty="0">
                <a:solidFill>
                  <a:schemeClr val="tx2"/>
                </a:solidFill>
                <a:latin typeface="创艺简细圆" pitchFamily="2" charset="-122"/>
                <a:ea typeface="创艺简细圆" pitchFamily="2" charset="-122"/>
                <a:sym typeface="+mn-ea"/>
              </a:rPr>
              <a:t>cm </a:t>
            </a:r>
            <a:r>
              <a:rPr lang="zh-CN" altLang="en-US" sz="1200" dirty="0">
                <a:solidFill>
                  <a:schemeClr val="tx2"/>
                </a:solidFill>
                <a:latin typeface="创艺简细圆" pitchFamily="2" charset="-122"/>
                <a:ea typeface="创艺简细圆" pitchFamily="2" charset="-122"/>
                <a:sym typeface="+mn-ea"/>
              </a:rPr>
              <a:t>*</a:t>
            </a:r>
            <a:r>
              <a:rPr lang="en-US" altLang="zh-CN" sz="1200" dirty="0">
                <a:solidFill>
                  <a:schemeClr val="tx2"/>
                </a:solidFill>
                <a:latin typeface="创艺简细圆" pitchFamily="2" charset="-122"/>
                <a:ea typeface="创艺简细圆" pitchFamily="2" charset="-122"/>
                <a:sym typeface="+mn-ea"/>
              </a:rPr>
              <a:t> </a:t>
            </a:r>
            <a:r>
              <a:rPr lang="zh-CN" altLang="en-US" sz="1200" dirty="0">
                <a:solidFill>
                  <a:schemeClr val="tx2"/>
                </a:solidFill>
                <a:latin typeface="创艺简细圆" pitchFamily="2" charset="-122"/>
                <a:ea typeface="创艺简细圆" pitchFamily="2" charset="-122"/>
                <a:sym typeface="+mn-ea"/>
              </a:rPr>
              <a:t>42</a:t>
            </a:r>
            <a:r>
              <a:rPr lang="en-US" altLang="zh-CN" sz="1200" dirty="0">
                <a:solidFill>
                  <a:schemeClr val="tx2"/>
                </a:solidFill>
                <a:latin typeface="创艺简细圆" pitchFamily="2" charset="-122"/>
                <a:ea typeface="创艺简细圆" pitchFamily="2" charset="-122"/>
                <a:sym typeface="+mn-ea"/>
              </a:rPr>
              <a:t>c</a:t>
            </a:r>
            <a:r>
              <a:rPr lang="zh-CN" altLang="en-US" sz="1200" dirty="0">
                <a:solidFill>
                  <a:schemeClr val="tx2"/>
                </a:solidFill>
                <a:latin typeface="创艺简细圆" pitchFamily="2" charset="-122"/>
                <a:ea typeface="创艺简细圆" pitchFamily="2" charset="-122"/>
                <a:sym typeface="+mn-ea"/>
              </a:rPr>
              <a:t>m</a:t>
            </a:r>
            <a:endParaRPr lang="zh-CN" altLang="en-US" sz="1200" dirty="0">
              <a:solidFill>
                <a:schemeClr val="tx2"/>
              </a:solidFill>
              <a:latin typeface="创艺简细圆" pitchFamily="2" charset="-122"/>
              <a:ea typeface="创艺简细圆" pitchFamily="2" charset="-122"/>
            </a:endParaRPr>
          </a:p>
          <a:p>
            <a:endParaRPr lang="zh-CN" altLang="en-US" sz="1200"/>
          </a:p>
          <a:p>
            <a:endParaRPr lang="zh-CN" altLang="en-US" sz="1200"/>
          </a:p>
          <a:p>
            <a:r>
              <a:rPr lang="en-US" altLang="zh-CN" sz="1200">
                <a:sym typeface="+mn-ea"/>
              </a:rPr>
              <a:t>M</a:t>
            </a:r>
            <a:r>
              <a:rPr lang="zh-CN" altLang="en-US" sz="1200">
                <a:sym typeface="+mn-ea"/>
              </a:rPr>
              <a:t>aterial：</a:t>
            </a:r>
            <a:endParaRPr lang="zh-CN" altLang="en-US" sz="1200"/>
          </a:p>
          <a:p>
            <a:r>
              <a:rPr lang="zh-CN" altLang="en-US" sz="1200">
                <a:sym typeface="+mn-ea"/>
              </a:rPr>
              <a:t>pure tin</a:t>
            </a:r>
            <a:r>
              <a:rPr lang="en-US" altLang="zh-CN" sz="1200">
                <a:sym typeface="+mn-ea"/>
              </a:rPr>
              <a:t> + wooden base</a:t>
            </a:r>
            <a:endParaRPr lang="en-US" altLang="zh-CN" sz="1200"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5601" name="图片 1" descr="GC3337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" y="984250"/>
            <a:ext cx="4168775" cy="41687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5602" name="文本框 2"/>
          <p:cNvSpPr txBox="1"/>
          <p:nvPr/>
        </p:nvSpPr>
        <p:spPr>
          <a:xfrm>
            <a:off x="5021263" y="2630488"/>
            <a:ext cx="3136900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M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JXT009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H:28cm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</a:t>
            </a: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A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luminium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932045" y="1772920"/>
            <a:ext cx="902970" cy="90297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1506" name="图片 1" descr="GC3350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0713" y="971550"/>
            <a:ext cx="4914900" cy="4914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724525" y="548640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723573" y="1340803"/>
            <a:ext cx="3136900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JXT010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H:35cm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</a:t>
            </a: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A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luminium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2529" name="图片 1" descr="GC333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8725" y="561975"/>
            <a:ext cx="5373688" cy="30210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908175" y="3933190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1907858" y="4652963"/>
            <a:ext cx="3136900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JXT011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H:26cm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+ Crystal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3553" name="图片 1" descr="gc3330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550" y="374650"/>
            <a:ext cx="4241800" cy="59023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860290" y="76517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4931728" y="1556703"/>
            <a:ext cx="3136900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JXT012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H:24cm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+ Crystal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4577" name="图片 1" descr="GC3336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588" y="835025"/>
            <a:ext cx="3873500" cy="50498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003800" y="119697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003483" y="2060893"/>
            <a:ext cx="3136900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JXT013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H:40cm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+ Crystal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6645" name="Picture 24" descr="E:\奖杯\举五星人奖杯85x85x280mm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765175"/>
            <a:ext cx="5256213" cy="5256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012180" y="1341120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6083935" y="2132965"/>
            <a:ext cx="4160520" cy="10591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B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JXT014</a:t>
            </a: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x-none" sz="1400" dirty="0">
                <a:latin typeface="创艺简细圆" pitchFamily="2" charset="-122"/>
                <a:ea typeface="创艺简细圆" pitchFamily="2" charset="-122"/>
                <a:sym typeface="+mn-ea"/>
              </a:rPr>
              <a:t>17cm * 17cm * 28.2cm</a:t>
            </a:r>
            <a:endParaRPr lang="zh-CN" altLang="en-US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 sz="1400">
                <a:latin typeface="Arial" panose="020B0604020202020204" pitchFamily="34" charset="0"/>
                <a:ea typeface="宋体" panose="02010600030101010101" pitchFamily="2" charset="-122"/>
              </a:rPr>
              <a:t>aterial：Metal + Crystal</a:t>
            </a:r>
            <a:endParaRPr lang="zh-CN" altLang="en-US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7649" name="图片 1" descr="深圳购物 文字稿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8175" y="838200"/>
            <a:ext cx="3557588" cy="52847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499610" y="98107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4499928" y="1772603"/>
            <a:ext cx="3136900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serial number：：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JXT015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H:27cm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material：Metal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481" name="图片 1" descr="GC33205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900" y="742950"/>
            <a:ext cx="5372100" cy="5372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796280" y="942340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795963" y="1844993"/>
            <a:ext cx="3136900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JXT016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H:26cm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8693" name="Picture 24" descr="E:\奖杯\举五星人奖杯85x85x280mm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765175"/>
            <a:ext cx="5256213" cy="5256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007100" y="1772920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6006783" y="2564448"/>
            <a:ext cx="3136900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JXT017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9cm * 9cm * 36cm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9717" name="图片 1" descr="GC32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549275"/>
            <a:ext cx="5613400" cy="5613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363845" y="162877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363528" y="2348548"/>
            <a:ext cx="3136900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JXT018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8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 * 8cm * 27cm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0721" name="图片 1" descr="GC331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681038"/>
            <a:ext cx="3952875" cy="54959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572000" y="119697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4715828" y="1988503"/>
            <a:ext cx="3136900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JXT019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18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1745" name="图片 1" descr="GC3312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875" y="404813"/>
            <a:ext cx="4213225" cy="5824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932045" y="191706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075873" y="2708593"/>
            <a:ext cx="3136900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JXT020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27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+ Crystal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2769" name="图片 1" descr="GC33201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850" y="239713"/>
            <a:ext cx="4783138" cy="6378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436235" y="1557020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507673" y="2387918"/>
            <a:ext cx="3136900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JXT021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35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3793" name="图片 1" descr="GC3324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0225" y="758825"/>
            <a:ext cx="5108575" cy="51260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724525" y="1268730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795963" y="1988503"/>
            <a:ext cx="3136900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JXT022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27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+ Crystal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4817" name="图片 1" descr="GC33247正面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" y="708025"/>
            <a:ext cx="4164013" cy="55530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893310" y="141287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003483" y="2204403"/>
            <a:ext cx="3136900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JXT023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27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+ Crystal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5841" name="图片 1" descr="GC3325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6063" y="384175"/>
            <a:ext cx="4271962" cy="56975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932045" y="1052830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003483" y="1883728"/>
            <a:ext cx="3136900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JXT024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22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+ Crystal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6865" name="图片 1" descr="GC332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" y="409575"/>
            <a:ext cx="4119563" cy="5492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860290" y="98107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4931728" y="1916748"/>
            <a:ext cx="3136900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JXT025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27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+ Crystal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7889" name="图片 1" descr="GC33304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1138" y="692150"/>
            <a:ext cx="4356100" cy="58070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845050" y="836930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003483" y="1700848"/>
            <a:ext cx="3136900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JXT026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27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8913" name="图片 1" descr="GC333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025" y="392113"/>
            <a:ext cx="4303713" cy="58769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860290" y="98107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003483" y="1772603"/>
            <a:ext cx="3136900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JXT027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36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+ </a:t>
            </a: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wood</a:t>
            </a:r>
            <a:endParaRPr lang="en-US" altLang="zh-CN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9938" name="图片 2" descr="GC333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5163" y="785813"/>
            <a:ext cx="4443412" cy="55514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220335" y="119697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291773" y="2132648"/>
            <a:ext cx="3136900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JXT028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30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+ Crystal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0962" name="图片 2" descr="GC33389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5500" y="538163"/>
            <a:ext cx="3844925" cy="51260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859655" y="1125220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003483" y="1916748"/>
            <a:ext cx="3136900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JXT029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25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+ Crystal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1985" name="图片 1" descr="GC3339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9113" y="584200"/>
            <a:ext cx="4265612" cy="5689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076190" y="119697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220018" y="1988503"/>
            <a:ext cx="3136900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JXT030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27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+ Crystal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3009" name="图片 1" descr="GC3339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2775" y="604838"/>
            <a:ext cx="4113213" cy="54848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076190" y="1301750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147628" y="2204403"/>
            <a:ext cx="3136900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JXT031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35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+ Crystal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4033" name="图片 1" descr="GC334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13" y="477838"/>
            <a:ext cx="4086225" cy="54498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937125" y="1125220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075873" y="2132648"/>
            <a:ext cx="3136900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JXT032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27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+ Crystal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5057" name="图片 1" descr="GC334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913" y="612775"/>
            <a:ext cx="4132262" cy="5511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003800" y="1341120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003483" y="2204403"/>
            <a:ext cx="3136900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JXT033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29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+ Crystal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6081" name="图片 1" descr="GC33408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5925" y="366713"/>
            <a:ext cx="4191000" cy="55864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932045" y="1052830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003483" y="1988503"/>
            <a:ext cx="3136900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JXT034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35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7105" name="图片 1" descr="GC334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2588" y="169863"/>
            <a:ext cx="4746625" cy="6329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129530" y="1125220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219383" y="1916748"/>
            <a:ext cx="3136900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JXT035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25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+ Crystal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8149" name="图片 1" descr="IMG_58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113" y="476250"/>
            <a:ext cx="4497387" cy="5997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724525" y="1557020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759133" y="2420938"/>
            <a:ext cx="3136900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JXT036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30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9173" name="图片 2" descr="35325副本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113" y="260350"/>
            <a:ext cx="4389437" cy="61690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631180" y="148526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651818" y="2276793"/>
            <a:ext cx="3136900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JXT037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8cm * 8cm * 27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0197" name="图片 1" descr="145798640605480094_副本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333375"/>
            <a:ext cx="4589463" cy="61198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580380" y="1845310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580063" y="2636838"/>
            <a:ext cx="3136900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JXT038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28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+ Crystal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1221" name="Picture 24" descr="E:\奖杯\举五星人奖杯85x85x280mm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765175"/>
            <a:ext cx="5256213" cy="5256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012180" y="1628775"/>
            <a:ext cx="902970" cy="90297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6006783" y="2420938"/>
            <a:ext cx="3136900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JXT039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26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+ Crystal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2245" name="Picture 24" descr="E:\奖杯\举五星人奖杯85x85x280mm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765175"/>
            <a:ext cx="5256213" cy="5256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012180" y="170116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6011863" y="2492693"/>
            <a:ext cx="3136900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JXT040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10cm * 10cm * 29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+ Crystal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3269" name="图片 2" descr="IMG_5002_副本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6013" y="620713"/>
            <a:ext cx="4360862" cy="5816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652135" y="1845310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651818" y="2708593"/>
            <a:ext cx="3136900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JXT041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32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+ Crystal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4293" name="文本占位符 74773"/>
          <p:cNvPicPr>
            <a:picLocks noGrp="1" noChangeAspect="1"/>
          </p:cNvPicPr>
          <p:nvPr>
            <p:ph type="body" idx="4294967295"/>
          </p:nvPr>
        </p:nvPicPr>
        <p:blipFill>
          <a:blip r:embed="rId1"/>
          <a:stretch>
            <a:fillRect/>
          </a:stretch>
        </p:blipFill>
        <p:spPr>
          <a:xfrm>
            <a:off x="304800" y="457200"/>
            <a:ext cx="6362700" cy="5622925"/>
          </a:xfrm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940425" y="170116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6006783" y="2492693"/>
            <a:ext cx="3136900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JXT042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9cm * 9cm * 34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+ Crystal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5317" name="图片 1" descr="合金折后价350_副本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476250"/>
            <a:ext cx="6186488" cy="6102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443980" y="1845310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6516370" y="2564765"/>
            <a:ext cx="4385310" cy="9213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sz="12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2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sz="12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sz="12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sz="12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JXT043</a:t>
            </a:r>
            <a:endParaRPr lang="en-US" altLang="zh-CN" sz="12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sz="12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2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2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sz="12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13.5cm * 13.5cm * 36</a:t>
            </a:r>
            <a:r>
              <a:rPr lang="en-US" altLang="x-none" sz="1200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sz="12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sz="1200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200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 sz="1200">
                <a:latin typeface="Arial" panose="020B0604020202020204" pitchFamily="34" charset="0"/>
                <a:ea typeface="宋体" panose="02010600030101010101" pitchFamily="2" charset="-122"/>
              </a:rPr>
              <a:t>aterial：Metal + resinous</a:t>
            </a:r>
            <a:endParaRPr lang="zh-CN" alt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6321" name="文本占位符 90113"/>
          <p:cNvPicPr>
            <a:picLocks noGrp="1" noChangeAspect="1"/>
          </p:cNvPicPr>
          <p:nvPr>
            <p:ph type="body" idx="4294967295"/>
          </p:nvPr>
        </p:nvPicPr>
        <p:blipFill>
          <a:blip r:embed="rId1"/>
          <a:stretch>
            <a:fillRect/>
          </a:stretch>
        </p:blipFill>
        <p:spPr>
          <a:xfrm>
            <a:off x="304800" y="457200"/>
            <a:ext cx="6362700" cy="5622925"/>
          </a:xfrm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621780" y="1341120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6667183" y="2060893"/>
            <a:ext cx="3136900" cy="18338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JXT044</a:t>
            </a: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endParaRPr lang="zh-CN" altLang="en-US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x-none" sz="1400" dirty="0">
                <a:solidFill>
                  <a:schemeClr val="tx2"/>
                </a:solidFill>
                <a:latin typeface="创艺简细圆" pitchFamily="2" charset="-122"/>
                <a:ea typeface="创艺简细圆" pitchFamily="2" charset="-122"/>
                <a:sym typeface="+mn-ea"/>
              </a:rPr>
              <a:t>A   </a:t>
            </a:r>
            <a:r>
              <a:rPr lang="zh-CN" altLang="en-US" sz="1400" dirty="0">
                <a:solidFill>
                  <a:schemeClr val="tx2"/>
                </a:solidFill>
                <a:latin typeface="创艺简细圆" pitchFamily="2" charset="-122"/>
                <a:ea typeface="创艺简细圆" pitchFamily="2" charset="-122"/>
                <a:sym typeface="+mn-ea"/>
              </a:rPr>
              <a:t>10</a:t>
            </a:r>
            <a:r>
              <a:rPr lang="en-US" altLang="zh-CN" sz="1400" dirty="0">
                <a:solidFill>
                  <a:schemeClr val="tx2"/>
                </a:solidFill>
                <a:latin typeface="创艺简细圆" pitchFamily="2" charset="-122"/>
                <a:ea typeface="创艺简细圆" pitchFamily="2" charset="-122"/>
                <a:sym typeface="+mn-ea"/>
              </a:rPr>
              <a:t>cm </a:t>
            </a:r>
            <a:r>
              <a:rPr lang="zh-CN" altLang="en-US" sz="1400" dirty="0">
                <a:solidFill>
                  <a:schemeClr val="tx2"/>
                </a:solidFill>
                <a:latin typeface="创艺简细圆" pitchFamily="2" charset="-122"/>
                <a:ea typeface="创艺简细圆" pitchFamily="2" charset="-122"/>
                <a:sym typeface="+mn-ea"/>
              </a:rPr>
              <a:t>*</a:t>
            </a:r>
            <a:r>
              <a:rPr lang="en-US" altLang="zh-CN" sz="1400" dirty="0">
                <a:solidFill>
                  <a:schemeClr val="tx2"/>
                </a:solidFill>
                <a:latin typeface="创艺简细圆" pitchFamily="2" charset="-122"/>
                <a:ea typeface="创艺简细圆" pitchFamily="2" charset="-122"/>
                <a:sym typeface="+mn-ea"/>
              </a:rPr>
              <a:t> </a:t>
            </a:r>
            <a:r>
              <a:rPr lang="zh-CN" altLang="en-US" sz="1400" dirty="0">
                <a:solidFill>
                  <a:schemeClr val="tx2"/>
                </a:solidFill>
                <a:latin typeface="创艺简细圆" pitchFamily="2" charset="-122"/>
                <a:ea typeface="创艺简细圆" pitchFamily="2" charset="-122"/>
                <a:sym typeface="+mn-ea"/>
              </a:rPr>
              <a:t>10</a:t>
            </a:r>
            <a:r>
              <a:rPr lang="en-US" altLang="zh-CN" sz="1400" dirty="0">
                <a:solidFill>
                  <a:schemeClr val="tx2"/>
                </a:solidFill>
                <a:latin typeface="创艺简细圆" pitchFamily="2" charset="-122"/>
                <a:ea typeface="创艺简细圆" pitchFamily="2" charset="-122"/>
                <a:sym typeface="+mn-ea"/>
              </a:rPr>
              <a:t>cm </a:t>
            </a:r>
            <a:r>
              <a:rPr lang="zh-CN" altLang="en-US" sz="1400" dirty="0">
                <a:solidFill>
                  <a:schemeClr val="tx2"/>
                </a:solidFill>
                <a:latin typeface="创艺简细圆" pitchFamily="2" charset="-122"/>
                <a:ea typeface="创艺简细圆" pitchFamily="2" charset="-122"/>
                <a:sym typeface="+mn-ea"/>
              </a:rPr>
              <a:t>*</a:t>
            </a:r>
            <a:r>
              <a:rPr lang="en-US" altLang="zh-CN" sz="1400" dirty="0">
                <a:solidFill>
                  <a:schemeClr val="tx2"/>
                </a:solidFill>
                <a:latin typeface="创艺简细圆" pitchFamily="2" charset="-122"/>
                <a:ea typeface="创艺简细圆" pitchFamily="2" charset="-122"/>
                <a:sym typeface="+mn-ea"/>
              </a:rPr>
              <a:t> </a:t>
            </a:r>
            <a:r>
              <a:rPr lang="zh-CN" altLang="en-US" sz="1400" dirty="0">
                <a:solidFill>
                  <a:schemeClr val="tx2"/>
                </a:solidFill>
                <a:latin typeface="创艺简细圆" pitchFamily="2" charset="-122"/>
                <a:ea typeface="创艺简细圆" pitchFamily="2" charset="-122"/>
                <a:sym typeface="+mn-ea"/>
              </a:rPr>
              <a:t>30</a:t>
            </a:r>
            <a:r>
              <a:rPr lang="en-US" altLang="zh-CN" sz="1400" dirty="0">
                <a:solidFill>
                  <a:schemeClr val="tx2"/>
                </a:solidFill>
                <a:latin typeface="创艺简细圆" pitchFamily="2" charset="-122"/>
                <a:ea typeface="创艺简细圆" pitchFamily="2" charset="-122"/>
                <a:sym typeface="+mn-ea"/>
              </a:rPr>
              <a:t>c</a:t>
            </a:r>
            <a:r>
              <a:rPr lang="zh-CN" altLang="en-US" sz="1400" dirty="0">
                <a:solidFill>
                  <a:schemeClr val="tx2"/>
                </a:solidFill>
                <a:latin typeface="创艺简细圆" pitchFamily="2" charset="-122"/>
                <a:ea typeface="创艺简细圆" pitchFamily="2" charset="-122"/>
                <a:sym typeface="+mn-ea"/>
              </a:rPr>
              <a:t>m</a:t>
            </a:r>
            <a:endParaRPr lang="zh-CN" altLang="en-US" sz="1400" dirty="0">
              <a:solidFill>
                <a:schemeClr val="tx2"/>
              </a:solidFill>
              <a:latin typeface="创艺简细圆" pitchFamily="2" charset="-122"/>
              <a:ea typeface="创艺简细圆" pitchFamily="2" charset="-122"/>
              <a:sym typeface="+mn-ea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x-none" sz="1400" dirty="0">
                <a:solidFill>
                  <a:schemeClr val="tx2"/>
                </a:solidFill>
                <a:latin typeface="创艺简细圆" pitchFamily="2" charset="-122"/>
                <a:ea typeface="创艺简细圆" pitchFamily="2" charset="-122"/>
                <a:sym typeface="+mn-ea"/>
              </a:rPr>
              <a:t>B   10cm * 10cm * 28cm</a:t>
            </a:r>
            <a:endParaRPr lang="en-US" altLang="x-none" sz="1400" dirty="0">
              <a:solidFill>
                <a:schemeClr val="tx2"/>
              </a:solidFill>
              <a:latin typeface="创艺简细圆" pitchFamily="2" charset="-122"/>
              <a:ea typeface="创艺简细圆" pitchFamily="2" charset="-122"/>
              <a:sym typeface="+mn-ea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x-none" sz="1400" dirty="0">
                <a:solidFill>
                  <a:schemeClr val="tx2"/>
                </a:solidFill>
                <a:latin typeface="创艺简细圆" pitchFamily="2" charset="-122"/>
                <a:ea typeface="创艺简细圆" pitchFamily="2" charset="-122"/>
                <a:sym typeface="+mn-ea"/>
              </a:rPr>
              <a:t>C   10cm * 10cm * 26cm</a:t>
            </a:r>
            <a:endParaRPr lang="zh-CN" altLang="en-US" sz="1400" dirty="0">
              <a:solidFill>
                <a:schemeClr val="tx2"/>
              </a:solidFill>
              <a:latin typeface="创艺简细圆" pitchFamily="2" charset="-122"/>
              <a:ea typeface="创艺简细圆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sz="1400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 sz="1400">
                <a:latin typeface="Arial" panose="020B0604020202020204" pitchFamily="34" charset="0"/>
                <a:ea typeface="宋体" panose="02010600030101010101" pitchFamily="2" charset="-122"/>
              </a:rPr>
              <a:t>aterial：Metal + Crystal</a:t>
            </a:r>
            <a:endParaRPr lang="zh-CN" altLang="en-US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1461" name="Picture 24" descr="E:\奖杯\举五星人奖杯85x85x280mm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765175"/>
            <a:ext cx="5256213" cy="5256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372225" y="1125220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6443980" y="1917065"/>
            <a:ext cx="4385310" cy="9213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sz="12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2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sz="12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sz="12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sz="12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JXT045</a:t>
            </a:r>
            <a:endParaRPr lang="en-US" altLang="zh-CN" sz="12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sz="12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2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2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sz="12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27</a:t>
            </a:r>
            <a:r>
              <a:rPr lang="en-US" altLang="x-none" sz="1200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sz="12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sz="1200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200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 sz="1200">
                <a:latin typeface="Arial" panose="020B0604020202020204" pitchFamily="34" charset="0"/>
                <a:ea typeface="宋体" panose="02010600030101010101" pitchFamily="2" charset="-122"/>
              </a:rPr>
              <a:t>aterial：Metal + </a:t>
            </a:r>
            <a:r>
              <a:rPr lang="zh-CN" altLang="en-US" sz="1200">
                <a:sym typeface="+mn-ea"/>
              </a:rPr>
              <a:t>Crystal</a:t>
            </a:r>
            <a:endParaRPr lang="zh-CN" alt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2485" name="图片 1" descr="IMG_117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60475" y="479425"/>
            <a:ext cx="4476750" cy="59721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940425" y="1341120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997893" y="2132648"/>
            <a:ext cx="3136900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JXT046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35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+ Crystal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3509" name="图片 1" descr="GC30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188" y="692150"/>
            <a:ext cx="5297487" cy="52974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973445" y="1125220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6006783" y="1916748"/>
            <a:ext cx="3136900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JXT047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28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+ Crystal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4533" name="Picture 24" descr="E:\奖杯\举五星人奖杯85x85x280mm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765175"/>
            <a:ext cx="5256213" cy="5256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007100" y="1739900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6007100" y="2493010"/>
            <a:ext cx="3862070" cy="11969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sz="16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6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sz="16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sz="16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sz="16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JXT048</a:t>
            </a:r>
            <a:endParaRPr lang="en-US" altLang="zh-CN" sz="16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sz="16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6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6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sz="16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8.5cm * 8.5cm * 29</a:t>
            </a:r>
            <a:r>
              <a:rPr lang="en-US" altLang="x-none" sz="1600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sz="16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sz="1600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600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 sz="1600">
                <a:latin typeface="Arial" panose="020B0604020202020204" pitchFamily="34" charset="0"/>
                <a:ea typeface="宋体" panose="02010600030101010101" pitchFamily="2" charset="-122"/>
              </a:rPr>
              <a:t>aterial：Metal + Crystal</a:t>
            </a:r>
            <a:endParaRPr lang="zh-CN" altLang="en-US" sz="16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5557" name="Picture 24" descr="E:\奖杯\举五星人奖杯85x85x280mm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765175"/>
            <a:ext cx="5256213" cy="5256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155690" y="1557020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6155690" y="2348865"/>
            <a:ext cx="4372610" cy="10591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JXT049</a:t>
            </a: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12.5cm * 12.5cm * 26</a:t>
            </a:r>
            <a:r>
              <a:rPr lang="en-US" altLang="x-none" sz="1400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sz="1400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 sz="1400">
                <a:latin typeface="Arial" panose="020B0604020202020204" pitchFamily="34" charset="0"/>
                <a:ea typeface="宋体" panose="02010600030101010101" pitchFamily="2" charset="-122"/>
              </a:rPr>
              <a:t>aterial：Metal + Crystal</a:t>
            </a:r>
            <a:endParaRPr lang="zh-CN" altLang="en-US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6581" name="Picture 24" descr="E:\奖杯\举五星人奖杯85x85x280mm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765175"/>
            <a:ext cx="5256213" cy="5256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083935" y="141287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6083618" y="2204403"/>
            <a:ext cx="3136900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JXT050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9cm * 9cm * 35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+ Crystal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7605" name="文本占位符 83989"/>
          <p:cNvPicPr>
            <a:picLocks noGrp="1" noChangeAspect="1"/>
          </p:cNvPicPr>
          <p:nvPr>
            <p:ph type="body" idx="4294967295"/>
          </p:nvPr>
        </p:nvPicPr>
        <p:blipFill>
          <a:blip r:embed="rId1"/>
          <a:stretch>
            <a:fillRect/>
          </a:stretch>
        </p:blipFill>
        <p:spPr>
          <a:xfrm>
            <a:off x="674688" y="457200"/>
            <a:ext cx="5622925" cy="5622925"/>
          </a:xfrm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228080" y="1988820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6228080" y="2708910"/>
            <a:ext cx="4038600" cy="11969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sz="16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6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sz="16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sz="16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sz="16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JXT051</a:t>
            </a:r>
            <a:endParaRPr lang="en-US" altLang="zh-CN" sz="16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sz="16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6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6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sz="16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15cm * 11cm * 40.5</a:t>
            </a:r>
            <a:r>
              <a:rPr lang="en-US" altLang="x-none" sz="1600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sz="16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sz="1600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600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 sz="1600">
                <a:latin typeface="Arial" panose="020B0604020202020204" pitchFamily="34" charset="0"/>
                <a:ea typeface="宋体" panose="02010600030101010101" pitchFamily="2" charset="-122"/>
              </a:rPr>
              <a:t>aterial：Metal + Crystal</a:t>
            </a:r>
            <a:endParaRPr lang="zh-CN" altLang="en-US" sz="16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8629" name="文本占位符 80917"/>
          <p:cNvPicPr>
            <a:picLocks noGrp="1" noChangeAspect="1"/>
          </p:cNvPicPr>
          <p:nvPr>
            <p:ph type="body" idx="4294967295"/>
          </p:nvPr>
        </p:nvPicPr>
        <p:blipFill>
          <a:blip r:embed="rId1"/>
          <a:stretch>
            <a:fillRect/>
          </a:stretch>
        </p:blipFill>
        <p:spPr>
          <a:xfrm>
            <a:off x="674688" y="457200"/>
            <a:ext cx="5622925" cy="5622925"/>
          </a:xfrm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297930" y="148526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6300153" y="2276793"/>
            <a:ext cx="3136900" cy="11969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sz="16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6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sz="16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sz="16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sz="16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JXT052</a:t>
            </a:r>
            <a:endParaRPr lang="en-US" altLang="zh-CN" sz="16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sz="16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6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6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sz="16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14cm * 11cm * 37</a:t>
            </a:r>
            <a:r>
              <a:rPr lang="en-US" altLang="x-none" sz="1600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sz="16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sz="1600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600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 sz="1600">
                <a:latin typeface="Arial" panose="020B0604020202020204" pitchFamily="34" charset="0"/>
                <a:ea typeface="宋体" panose="02010600030101010101" pitchFamily="2" charset="-122"/>
              </a:rPr>
              <a:t>aterial：Metal + Crystal</a:t>
            </a:r>
            <a:endParaRPr lang="zh-CN" altLang="en-US" sz="16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9653" name="Picture 24" descr="E:\奖杯\举五星人奖杯85x85x280mm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765175"/>
            <a:ext cx="5256213" cy="5256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083935" y="170116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6083935" y="2421255"/>
            <a:ext cx="4571365" cy="10591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JXT053</a:t>
            </a: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12.5cm * 12.5cm * 38</a:t>
            </a:r>
            <a:r>
              <a:rPr lang="en-US" altLang="x-none" sz="1400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sz="1400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 sz="1400">
                <a:latin typeface="Arial" panose="020B0604020202020204" pitchFamily="34" charset="0"/>
                <a:ea typeface="宋体" panose="02010600030101010101" pitchFamily="2" charset="-122"/>
              </a:rPr>
              <a:t>aterial：Metal + Crystal</a:t>
            </a:r>
            <a:endParaRPr lang="zh-CN" altLang="en-US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0677" name="图片 1" descr="GC1808-1金银铜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1188" y="620713"/>
            <a:ext cx="5278437" cy="5689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007100" y="162877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6006783" y="2492693"/>
            <a:ext cx="3136900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JXT054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30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+ Crystal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1701" name="图片 2" descr="GC1914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13" y="476250"/>
            <a:ext cx="5430837" cy="5432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012180" y="170116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6006783" y="2492693"/>
            <a:ext cx="3136900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JXT055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25.5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+ Crystal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2725" name="Picture 24" descr="E:\奖杯\举五星人奖杯85x85x280mm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765175"/>
            <a:ext cx="5256213" cy="5256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083935" y="141287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6155690" y="2277110"/>
            <a:ext cx="3928745" cy="10591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JXT056</a:t>
            </a: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10cm * 10cm * 30.5</a:t>
            </a:r>
            <a:r>
              <a:rPr lang="en-US" altLang="x-none" sz="1400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sz="1400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 sz="1400">
                <a:latin typeface="Arial" panose="020B0604020202020204" pitchFamily="34" charset="0"/>
                <a:ea typeface="宋体" panose="02010600030101010101" pitchFamily="2" charset="-122"/>
              </a:rPr>
              <a:t>aterial：Metal + Crystal</a:t>
            </a:r>
            <a:endParaRPr lang="zh-CN" altLang="en-US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3749" name="文本占位符 81941"/>
          <p:cNvPicPr>
            <a:picLocks noGrp="1" noChangeAspect="1"/>
          </p:cNvPicPr>
          <p:nvPr>
            <p:ph type="body" idx="4294967295"/>
          </p:nvPr>
        </p:nvPicPr>
        <p:blipFill>
          <a:blip r:embed="rId1"/>
          <a:stretch>
            <a:fillRect/>
          </a:stretch>
        </p:blipFill>
        <p:spPr>
          <a:xfrm>
            <a:off x="663575" y="457200"/>
            <a:ext cx="5645150" cy="5622925"/>
          </a:xfrm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308725" y="1557020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6299518" y="2348548"/>
            <a:ext cx="3136900" cy="11969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sz="16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6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sz="16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sz="16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sz="16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JXT057</a:t>
            </a:r>
            <a:endParaRPr lang="en-US" altLang="zh-CN" sz="16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sz="16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6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6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sz="16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9cm * 9cm * 35</a:t>
            </a:r>
            <a:r>
              <a:rPr lang="en-US" altLang="x-none" sz="1600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sz="16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sz="1600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600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 sz="1600">
                <a:latin typeface="Arial" panose="020B0604020202020204" pitchFamily="34" charset="0"/>
                <a:ea typeface="宋体" panose="02010600030101010101" pitchFamily="2" charset="-122"/>
              </a:rPr>
              <a:t>aterial：Metal + Crystal</a:t>
            </a:r>
            <a:endParaRPr lang="zh-CN" altLang="en-US" sz="16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4773" name="文本占位符 82965"/>
          <p:cNvPicPr>
            <a:picLocks noGrp="1" noChangeAspect="1"/>
          </p:cNvPicPr>
          <p:nvPr>
            <p:ph type="body" idx="4294967295"/>
          </p:nvPr>
        </p:nvPicPr>
        <p:blipFill>
          <a:blip r:embed="rId1"/>
          <a:stretch>
            <a:fillRect/>
          </a:stretch>
        </p:blipFill>
        <p:spPr>
          <a:xfrm>
            <a:off x="663575" y="457200"/>
            <a:ext cx="5645150" cy="5622925"/>
          </a:xfrm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299835" y="1772920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6299835" y="2493010"/>
            <a:ext cx="3816350" cy="10591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JXT058</a:t>
            </a: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10cm * 9cm * 32.5</a:t>
            </a:r>
            <a:r>
              <a:rPr lang="en-US" altLang="x-none" sz="1400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sz="1400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 sz="1400">
                <a:latin typeface="Arial" panose="020B0604020202020204" pitchFamily="34" charset="0"/>
                <a:ea typeface="宋体" panose="02010600030101010101" pitchFamily="2" charset="-122"/>
              </a:rPr>
              <a:t>aterial：Metal + Crystal</a:t>
            </a:r>
            <a:endParaRPr lang="zh-CN" altLang="en-US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5797" name="Picture 24" descr="E:\奖杯\举五星人奖杯85x85x280mm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765175"/>
            <a:ext cx="5256213" cy="5256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795645" y="1772920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796280" y="2564765"/>
            <a:ext cx="4163695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JXT059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8.8cm * 7cm * 28.5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+ Crystal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6821" name="图片 3" descr="F374B6E5-F02F-42C2-B6D3-3FB583A2209A_副本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113" y="260350"/>
            <a:ext cx="4846637" cy="64627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723890" y="162877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723890" y="2421255"/>
            <a:ext cx="4163695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JXT060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400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aterial：resinous</a:t>
            </a:r>
            <a:endParaRPr lang="en-US" altLang="zh-CN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7845" name="文本占位符 79893"/>
          <p:cNvPicPr>
            <a:picLocks noGrp="1" noChangeAspect="1"/>
          </p:cNvPicPr>
          <p:nvPr>
            <p:ph type="body" idx="4294967295"/>
          </p:nvPr>
        </p:nvPicPr>
        <p:blipFill>
          <a:blip r:embed="rId1"/>
          <a:stretch>
            <a:fillRect/>
          </a:stretch>
        </p:blipFill>
        <p:spPr>
          <a:xfrm>
            <a:off x="679450" y="457200"/>
            <a:ext cx="5613400" cy="5622925"/>
          </a:xfrm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228080" y="141287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6228080" y="2132965"/>
            <a:ext cx="4163695" cy="10591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JXT061</a:t>
            </a: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15cm * 12.5cm * 42.5</a:t>
            </a:r>
            <a:r>
              <a:rPr lang="en-US" altLang="x-none" sz="1400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sz="1400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 sz="1400">
                <a:latin typeface="Arial" panose="020B0604020202020204" pitchFamily="34" charset="0"/>
                <a:ea typeface="宋体" panose="02010600030101010101" pitchFamily="2" charset="-122"/>
              </a:rPr>
              <a:t>aterial：Metal + Crystal</a:t>
            </a:r>
            <a:endParaRPr lang="zh-CN" altLang="en-US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8869" name="文本占位符 85013"/>
          <p:cNvPicPr>
            <a:picLocks noGrp="1" noChangeAspect="1"/>
          </p:cNvPicPr>
          <p:nvPr>
            <p:ph type="body" idx="4294967295"/>
          </p:nvPr>
        </p:nvPicPr>
        <p:blipFill>
          <a:blip r:embed="rId1"/>
          <a:stretch>
            <a:fillRect/>
          </a:stretch>
        </p:blipFill>
        <p:spPr>
          <a:xfrm>
            <a:off x="681038" y="457200"/>
            <a:ext cx="5610225" cy="5622925"/>
          </a:xfrm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228080" y="1772920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6291580" y="2564765"/>
            <a:ext cx="4163695" cy="10591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JXT062</a:t>
            </a: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16.5cm * 11cm * 40</a:t>
            </a:r>
            <a:r>
              <a:rPr lang="en-US" altLang="x-none" sz="1400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sz="1400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 sz="1400">
                <a:latin typeface="Arial" panose="020B0604020202020204" pitchFamily="34" charset="0"/>
                <a:ea typeface="宋体" panose="02010600030101010101" pitchFamily="2" charset="-122"/>
              </a:rPr>
              <a:t>aterial：Metal + Crystal</a:t>
            </a:r>
            <a:endParaRPr lang="zh-CN" altLang="en-US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9893" name="文本占位符 86037"/>
          <p:cNvPicPr>
            <a:picLocks noGrp="1" noChangeAspect="1"/>
          </p:cNvPicPr>
          <p:nvPr>
            <p:ph type="body" idx="4294967295"/>
          </p:nvPr>
        </p:nvPicPr>
        <p:blipFill>
          <a:blip r:embed="rId1"/>
          <a:stretch>
            <a:fillRect/>
          </a:stretch>
        </p:blipFill>
        <p:spPr>
          <a:xfrm>
            <a:off x="681038" y="457200"/>
            <a:ext cx="5610225" cy="5622925"/>
          </a:xfrm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155690" y="1845310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6228080" y="2564765"/>
            <a:ext cx="4163695" cy="10591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JXT063</a:t>
            </a: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18.5cm * 17cm * 44</a:t>
            </a:r>
            <a:r>
              <a:rPr lang="en-US" altLang="x-none" sz="1400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sz="1400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 sz="1400">
                <a:latin typeface="Arial" panose="020B0604020202020204" pitchFamily="34" charset="0"/>
                <a:ea typeface="宋体" panose="02010600030101010101" pitchFamily="2" charset="-122"/>
              </a:rPr>
              <a:t>aterial：Metal + Crystal</a:t>
            </a:r>
            <a:endParaRPr lang="zh-CN" altLang="en-US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0917" name="图片 1" descr="GC3260  1180元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7250" y="333375"/>
            <a:ext cx="4587875" cy="57451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709285" y="162877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723890" y="2421255"/>
            <a:ext cx="4163695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JXT064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22cm * 14cm * 41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1941" name="图片 1" descr="GC872-鹰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113" y="117475"/>
            <a:ext cx="5270500" cy="65770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363845" y="141287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435600" y="2277110"/>
            <a:ext cx="4163695" cy="183261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JXT065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12.5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cm * 12.5cm * 40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i="1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                        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38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i="1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                        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36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en-US" altLang="x-none" dirty="0">
              <a:latin typeface="创艺简细圆" pitchFamily="2" charset="-122"/>
              <a:ea typeface="创艺简细圆" pitchFamily="2" charset="-122"/>
              <a:sym typeface="+mn-ea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2965" name="图片 1" descr="280元含礼盒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7813" y="404813"/>
            <a:ext cx="3430587" cy="61706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292090" y="2061210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292090" y="2853055"/>
            <a:ext cx="4163695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JXT066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13.2cm * 8cm * 28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3989" name="图片 2" descr="GC41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2625" y="836613"/>
            <a:ext cx="4978400" cy="4978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796280" y="170116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796280" y="2637155"/>
            <a:ext cx="4163695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JXT067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33cm * 17cm * 40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i="1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                         </a:t>
            </a: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aterial：resinous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5013" name="Picture 24" descr="E:\奖杯\举五星人奖杯85x85x280mm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765175"/>
            <a:ext cx="5256213" cy="5256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940425" y="148526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940425" y="2348865"/>
            <a:ext cx="4163695" cy="11969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sz="16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6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sz="16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sz="16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sz="16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JXT068</a:t>
            </a:r>
            <a:endParaRPr lang="en-US" altLang="zh-CN" sz="16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sz="16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6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6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sz="16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8.5cm * 8.5cm * 25</a:t>
            </a:r>
            <a:r>
              <a:rPr lang="en-US" altLang="x-none" sz="1600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sz="16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sz="1600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600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 sz="1600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endParaRPr lang="zh-CN" altLang="en-US" sz="16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6037" name="图片 1" descr="GC3294 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288" y="549275"/>
            <a:ext cx="5580062" cy="5578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901055" y="162877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940425" y="2493010"/>
            <a:ext cx="4163695" cy="183261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JXT069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H 35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en-US" altLang="x-none" dirty="0">
              <a:latin typeface="创艺简细圆" pitchFamily="2" charset="-122"/>
              <a:ea typeface="创艺简细圆" pitchFamily="2" charset="-122"/>
              <a:sym typeface="+mn-ea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      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H 32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zh-CN" altLang="en-US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i="1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      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H 30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en-US" altLang="x-none" dirty="0">
              <a:latin typeface="创艺简细圆" pitchFamily="2" charset="-122"/>
              <a:ea typeface="创艺简细圆" pitchFamily="2" charset="-122"/>
              <a:sym typeface="+mn-ea"/>
            </a:endParaRPr>
          </a:p>
          <a:p>
            <a:pPr>
              <a:lnSpc>
                <a:spcPct val="90000"/>
              </a:lnSpc>
              <a:buSzPct val="70000"/>
            </a:pP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7061" name="Picture 24" descr="E:\奖杯\举五星人奖杯85x85x280mm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765175"/>
            <a:ext cx="5256213" cy="5256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652135" y="170116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723890" y="2564765"/>
            <a:ext cx="4163695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JXT070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13cm * 13cm * 45cm</a:t>
            </a:r>
            <a:endParaRPr lang="en-US" altLang="x-none" dirty="0">
              <a:latin typeface="创艺简细圆" pitchFamily="2" charset="-122"/>
              <a:ea typeface="创艺简细圆" pitchFamily="2" charset="-122"/>
              <a:sym typeface="+mn-ea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       </a:t>
            </a: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8085" name="Picture 24" descr="E:\奖杯\举五星人奖杯85x85x280mm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765175"/>
            <a:ext cx="5256213" cy="5256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723890" y="1988820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796280" y="2781300"/>
            <a:ext cx="4163695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JXT071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10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 * 8.5cm * 32cm</a:t>
            </a:r>
            <a:endParaRPr lang="en-US" altLang="x-none" dirty="0">
              <a:latin typeface="创艺简细圆" pitchFamily="2" charset="-122"/>
              <a:ea typeface="创艺简细圆" pitchFamily="2" charset="-122"/>
              <a:sym typeface="+mn-ea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       </a:t>
            </a: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9109" name="Picture 24" descr="E:\奖杯\举五星人奖杯85x85x280mm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765175"/>
            <a:ext cx="5256213" cy="5256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652135" y="162877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723890" y="2348865"/>
            <a:ext cx="4163695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JXT072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6.5cm * 6.5cm * 27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en-US" altLang="x-none" dirty="0">
              <a:latin typeface="创艺简细圆" pitchFamily="2" charset="-122"/>
              <a:ea typeface="创艺简细圆" pitchFamily="2" charset="-122"/>
              <a:sym typeface="+mn-ea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       </a:t>
            </a: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0133" name="图片 1" descr="GC4129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1188" y="836613"/>
            <a:ext cx="5203825" cy="5203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796280" y="162877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795645" y="2421255"/>
            <a:ext cx="4163695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JXT073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13cm * 8cm *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 33.5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en-US" altLang="x-none" dirty="0">
              <a:latin typeface="创艺简细圆" pitchFamily="2" charset="-122"/>
              <a:ea typeface="创艺简细圆" pitchFamily="2" charset="-122"/>
              <a:sym typeface="+mn-ea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       </a:t>
            </a: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1157" name="Picture 24" descr="E:\奖杯\举五星人奖杯85x85x280mm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765175"/>
            <a:ext cx="5256213" cy="5256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012180" y="148526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6012180" y="2204720"/>
            <a:ext cx="4163695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JXT074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10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 * 10cm *31cm</a:t>
            </a:r>
            <a:endParaRPr lang="en-US" altLang="x-none" dirty="0">
              <a:latin typeface="创艺简细圆" pitchFamily="2" charset="-122"/>
              <a:ea typeface="创艺简细圆" pitchFamily="2" charset="-122"/>
              <a:sym typeface="+mn-ea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       </a:t>
            </a: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2181" name="图片 1" descr="F:\谈业务资料\奖杯推荐\礼品奖杯推荐\金属奖杯有现成磨具\可换标志\289607515819349758.jpg2896075158193497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9250" y="304800"/>
            <a:ext cx="3609975" cy="63277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435600" y="119697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507990" y="1988820"/>
            <a:ext cx="4163695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JXT075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H 30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en-US" altLang="x-none" dirty="0">
              <a:latin typeface="创艺简细圆" pitchFamily="2" charset="-122"/>
              <a:ea typeface="创艺简细圆" pitchFamily="2" charset="-122"/>
              <a:sym typeface="+mn-ea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       </a:t>
            </a: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3205" name="图片 1" descr="树脂部分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404813"/>
            <a:ext cx="4441825" cy="59467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436235" y="119697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436235" y="2132965"/>
            <a:ext cx="4163695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JXT076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H 32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en-US" altLang="x-none" dirty="0">
              <a:latin typeface="创艺简细圆" pitchFamily="2" charset="-122"/>
              <a:ea typeface="创艺简细圆" pitchFamily="2" charset="-122"/>
              <a:sym typeface="+mn-ea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       </a:t>
            </a: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aterial：resinous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4229" name="Picture 24" descr="E:\奖杯\举五星人奖杯85x85x280mm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765175"/>
            <a:ext cx="5256213" cy="5256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868035" y="148526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868035" y="2277110"/>
            <a:ext cx="4163695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JXT077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10cm * 10cm * 26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en-US" altLang="x-none" dirty="0">
              <a:latin typeface="创艺简细圆" pitchFamily="2" charset="-122"/>
              <a:ea typeface="创艺简细圆" pitchFamily="2" charset="-122"/>
              <a:sym typeface="+mn-ea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       </a:t>
            </a: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5253" name="Picture 24" descr="E:\奖杯\举五星人奖杯85x85x280mm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71700" y="765175"/>
            <a:ext cx="2424113" cy="5256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076190" y="1590040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076190" y="2493010"/>
            <a:ext cx="4163695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JXT078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10.5cm * 10.5cm *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 28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en-US" altLang="x-none" dirty="0">
              <a:latin typeface="创艺简细圆" pitchFamily="2" charset="-122"/>
              <a:ea typeface="创艺简细圆" pitchFamily="2" charset="-122"/>
              <a:sym typeface="+mn-ea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       </a:t>
            </a: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6277" name="Picture 24" descr="E:\奖杯\举五星人奖杯85x85x280mm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765175"/>
            <a:ext cx="5256213" cy="5256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083935" y="1125220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6083935" y="1988820"/>
            <a:ext cx="4163695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JXT079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9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 * 10cm * 29cm</a:t>
            </a:r>
            <a:endParaRPr lang="en-US" altLang="x-none" dirty="0">
              <a:latin typeface="创艺简细圆" pitchFamily="2" charset="-122"/>
              <a:ea typeface="创艺简细圆" pitchFamily="2" charset="-122"/>
              <a:sym typeface="+mn-ea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       </a:t>
            </a: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7301" name="Picture 24" descr="E:\奖杯\举五星人奖杯85x85x280mm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765175"/>
            <a:ext cx="5256213" cy="5256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012180" y="119697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6083935" y="2061210"/>
            <a:ext cx="4163695" cy="10591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JXT080</a:t>
            </a: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7.8cm * 7.8cm * 33</a:t>
            </a:r>
            <a:r>
              <a:rPr lang="en-US" altLang="x-none" sz="1400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en-US" altLang="x-none" sz="1400" dirty="0">
              <a:latin typeface="创艺简细圆" pitchFamily="2" charset="-122"/>
              <a:ea typeface="创艺简细圆" pitchFamily="2" charset="-122"/>
              <a:sym typeface="+mn-ea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x-none" sz="1400" dirty="0">
                <a:latin typeface="创艺简细圆" pitchFamily="2" charset="-122"/>
                <a:ea typeface="创艺简细圆" pitchFamily="2" charset="-122"/>
                <a:sym typeface="+mn-ea"/>
              </a:rPr>
              <a:t>       </a:t>
            </a:r>
            <a:endParaRPr lang="zh-CN" altLang="en-US" sz="1400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 sz="1400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endParaRPr lang="zh-CN" altLang="en-US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8325" name="Picture 24" descr="E:\奖杯\举五星人奖杯85x85x280mm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765175"/>
            <a:ext cx="5256213" cy="5256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083935" y="141287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6083935" y="2132965"/>
            <a:ext cx="4163695" cy="10591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JXT081</a:t>
            </a: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7cm * 8cm * 20</a:t>
            </a:r>
            <a:r>
              <a:rPr lang="en-US" altLang="x-none" sz="1400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en-US" altLang="x-none" sz="1400" dirty="0">
              <a:latin typeface="创艺简细圆" pitchFamily="2" charset="-122"/>
              <a:ea typeface="创艺简细圆" pitchFamily="2" charset="-122"/>
              <a:sym typeface="+mn-ea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x-none" sz="1400" dirty="0">
                <a:latin typeface="创艺简细圆" pitchFamily="2" charset="-122"/>
                <a:ea typeface="创艺简细圆" pitchFamily="2" charset="-122"/>
                <a:sym typeface="+mn-ea"/>
              </a:rPr>
              <a:t>       </a:t>
            </a:r>
            <a:endParaRPr lang="zh-CN" altLang="en-US" sz="1400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 sz="1400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endParaRPr lang="zh-CN" altLang="en-US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9349" name="图片 1" descr="搜狐汽车奖杯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025" y="923925"/>
            <a:ext cx="5010150" cy="5010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718175" y="1988820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718175" y="2781300"/>
            <a:ext cx="4163695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JXT082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H 28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en-US" altLang="x-none" dirty="0">
              <a:latin typeface="创艺简细圆" pitchFamily="2" charset="-122"/>
              <a:ea typeface="创艺简细圆" pitchFamily="2" charset="-122"/>
              <a:sym typeface="+mn-ea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       </a:t>
            </a: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0373" name="图片 2" descr="奥斯卡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000" y="906463"/>
            <a:ext cx="5045075" cy="50450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652135" y="170116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652135" y="2421255"/>
            <a:ext cx="4163695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JXT083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H 28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en-US" altLang="x-none" dirty="0">
              <a:latin typeface="创艺简细圆" pitchFamily="2" charset="-122"/>
              <a:ea typeface="创艺简细圆" pitchFamily="2" charset="-122"/>
              <a:sym typeface="+mn-ea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       </a:t>
            </a: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1397" name="图片 1" descr="GC419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3925" y="1047750"/>
            <a:ext cx="4762500" cy="4762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723890" y="1557020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686425" y="2348865"/>
            <a:ext cx="4163695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JXT084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H 28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en-US" altLang="x-none" dirty="0">
              <a:latin typeface="创艺简细圆" pitchFamily="2" charset="-122"/>
              <a:ea typeface="创艺简细圆" pitchFamily="2" charset="-122"/>
              <a:sym typeface="+mn-ea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       </a:t>
            </a: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21" name="图片 1" descr="GC3307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4388" y="776288"/>
            <a:ext cx="4762500" cy="4762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868035" y="1557020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868035" y="2348865"/>
            <a:ext cx="4163695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JXT085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H 26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en-US" altLang="x-none" dirty="0">
              <a:latin typeface="创艺简细圆" pitchFamily="2" charset="-122"/>
              <a:ea typeface="创艺简细圆" pitchFamily="2" charset="-122"/>
              <a:sym typeface="+mn-ea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       </a:t>
            </a: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3445" name="Picture 24" descr="F:\谈业务资料\奖杯推荐\礼品奖杯推荐\金属奖杯有现成磨具\有现成磨具经典奖杯\GC3239.jpgGC323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765175"/>
            <a:ext cx="5256213" cy="5256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868035" y="141287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940425" y="2204720"/>
            <a:ext cx="4163695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JXT086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11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 * 11cm * 29cm</a:t>
            </a:r>
            <a:endParaRPr lang="en-US" altLang="x-none" dirty="0">
              <a:latin typeface="创艺简细圆" pitchFamily="2" charset="-122"/>
              <a:ea typeface="创艺简细圆" pitchFamily="2" charset="-122"/>
              <a:sym typeface="+mn-ea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       </a:t>
            </a: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4469" name="Picture 24" descr="E:\奖杯\举五星人奖杯85x85x280mm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765175"/>
            <a:ext cx="5256213" cy="5256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973445" y="1557020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6012180" y="2348865"/>
            <a:ext cx="4163695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JXT087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H 29.5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en-US" altLang="x-none" dirty="0">
              <a:latin typeface="创艺简细圆" pitchFamily="2" charset="-122"/>
              <a:ea typeface="创艺简细圆" pitchFamily="2" charset="-122"/>
              <a:sym typeface="+mn-ea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       </a:t>
            </a: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5493" name="Picture 24" descr="E:\奖杯\举五星人奖杯85x85x280mm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765175"/>
            <a:ext cx="5256213" cy="5256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083935" y="141287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6083935" y="2277110"/>
            <a:ext cx="4163695" cy="1335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JXT088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12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 * 12cm * 36cm</a:t>
            </a:r>
            <a:endParaRPr lang="en-US" altLang="x-none" dirty="0">
              <a:latin typeface="创艺简细圆" pitchFamily="2" charset="-122"/>
              <a:ea typeface="创艺简细圆" pitchFamily="2" charset="-122"/>
              <a:sym typeface="+mn-ea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       </a:t>
            </a: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6517" name="Picture 24" descr="E:\奖杯\举五星人奖杯85x85x280mm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765175"/>
            <a:ext cx="5256213" cy="5256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868670" y="162877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939790" y="2277110"/>
            <a:ext cx="4163695" cy="10591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JXT089</a:t>
            </a: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8.8</a:t>
            </a:r>
            <a:r>
              <a:rPr lang="en-US" altLang="x-none" sz="1400" dirty="0">
                <a:latin typeface="创艺简细圆" pitchFamily="2" charset="-122"/>
                <a:ea typeface="创艺简细圆" pitchFamily="2" charset="-122"/>
                <a:sym typeface="+mn-ea"/>
              </a:rPr>
              <a:t>cm * 8.8cm * 26.5cm</a:t>
            </a:r>
            <a:endParaRPr lang="en-US" altLang="x-none" sz="1400" dirty="0">
              <a:latin typeface="创艺简细圆" pitchFamily="2" charset="-122"/>
              <a:ea typeface="创艺简细圆" pitchFamily="2" charset="-122"/>
              <a:sym typeface="+mn-ea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x-none" sz="1400" dirty="0">
                <a:latin typeface="创艺简细圆" pitchFamily="2" charset="-122"/>
                <a:ea typeface="创艺简细圆" pitchFamily="2" charset="-122"/>
                <a:sym typeface="+mn-ea"/>
              </a:rPr>
              <a:t>       </a:t>
            </a:r>
            <a:endParaRPr lang="zh-CN" altLang="en-US" sz="1400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 sz="1400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endParaRPr lang="zh-CN" altLang="en-US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8565" name="Picture 24" descr="E:\奖杯\举五星人奖杯85x85x280mm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79675" y="765175"/>
            <a:ext cx="1808163" cy="5256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716145" y="1845310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4787900" y="2637155"/>
            <a:ext cx="4163695" cy="183261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JXT090</a:t>
            </a: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8.7</a:t>
            </a: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cm * 8.7cm * 36.2cm</a:t>
            </a:r>
            <a:endParaRPr lang="en-US" altLang="x-none" dirty="0">
              <a:latin typeface="创艺简细圆" pitchFamily="2" charset="-122"/>
              <a:ea typeface="创艺简细圆" pitchFamily="2" charset="-122"/>
              <a:sym typeface="+mn-ea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x-none" dirty="0">
                <a:latin typeface="创艺简细圆" pitchFamily="2" charset="-122"/>
                <a:ea typeface="创艺简细圆" pitchFamily="2" charset="-122"/>
                <a:sym typeface="+mn-ea"/>
              </a:rPr>
              <a:t>       </a:t>
            </a:r>
            <a:endParaRPr lang="zh-CN" altLang="en-US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（</a:t>
            </a: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）</a:t>
            </a: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aterial：Metal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zh-CN" altLang="en-US">
                <a:sym typeface="+mn-ea"/>
              </a:rPr>
              <a:t>（</a:t>
            </a:r>
            <a:r>
              <a:rPr lang="en-US" altLang="zh-CN">
                <a:sym typeface="+mn-ea"/>
              </a:rPr>
              <a:t>2</a:t>
            </a:r>
            <a:r>
              <a:rPr lang="zh-CN" altLang="en-US">
                <a:sym typeface="+mn-ea"/>
              </a:rPr>
              <a:t>）</a:t>
            </a:r>
            <a:r>
              <a:rPr lang="en-US" altLang="zh-CN">
                <a:sym typeface="+mn-ea"/>
              </a:rPr>
              <a:t>M</a:t>
            </a:r>
            <a:r>
              <a:rPr lang="zh-CN" altLang="en-US">
                <a:sym typeface="+mn-ea"/>
              </a:rPr>
              <a:t>aterial：resinous</a:t>
            </a:r>
            <a:endParaRPr lang="zh-CN" altLang="en-US">
              <a:sym typeface="+mn-ea"/>
            </a:endParaRPr>
          </a:p>
          <a:p>
            <a:pPr>
              <a:lnSpc>
                <a:spcPct val="90000"/>
              </a:lnSpc>
              <a:buSzPct val="70000"/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9589" name="Picture 24" descr="E:\奖杯\举五星人奖杯85x85x280mm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765175"/>
            <a:ext cx="5256213" cy="5256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973445" y="170116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6083935" y="2493010"/>
            <a:ext cx="4163695" cy="10591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JXT091</a:t>
            </a: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8</a:t>
            </a:r>
            <a:r>
              <a:rPr lang="en-US" altLang="x-none" sz="1400" dirty="0">
                <a:latin typeface="创艺简细圆" pitchFamily="2" charset="-122"/>
                <a:ea typeface="创艺简细圆" pitchFamily="2" charset="-122"/>
                <a:sym typeface="+mn-ea"/>
              </a:rPr>
              <a:t>cm * 8cm * 29.5cm</a:t>
            </a:r>
            <a:endParaRPr lang="en-US" altLang="x-none" sz="1400" dirty="0">
              <a:latin typeface="创艺简细圆" pitchFamily="2" charset="-122"/>
              <a:ea typeface="创艺简细圆" pitchFamily="2" charset="-122"/>
              <a:sym typeface="+mn-ea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x-none" sz="1400" dirty="0">
                <a:latin typeface="创艺简细圆" pitchFamily="2" charset="-122"/>
                <a:ea typeface="创艺简细圆" pitchFamily="2" charset="-122"/>
                <a:sym typeface="+mn-ea"/>
              </a:rPr>
              <a:t>       </a:t>
            </a:r>
            <a:endParaRPr lang="zh-CN" altLang="en-US" sz="1400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 sz="1400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endParaRPr lang="zh-CN" altLang="en-US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0613" name="Picture 24" descr="E:\奖杯\举五星人奖杯85x85x280mm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765175"/>
            <a:ext cx="5256213" cy="5256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083935" y="162877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6105525" y="2348865"/>
            <a:ext cx="4163695" cy="10591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JXT092</a:t>
            </a: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9.5</a:t>
            </a:r>
            <a:r>
              <a:rPr lang="en-US" altLang="x-none" sz="1400" dirty="0">
                <a:latin typeface="创艺简细圆" pitchFamily="2" charset="-122"/>
                <a:ea typeface="创艺简细圆" pitchFamily="2" charset="-122"/>
                <a:sym typeface="+mn-ea"/>
              </a:rPr>
              <a:t>cm * 9.5cm * 30cm</a:t>
            </a:r>
            <a:endParaRPr lang="en-US" altLang="x-none" sz="1400" dirty="0">
              <a:latin typeface="创艺简细圆" pitchFamily="2" charset="-122"/>
              <a:ea typeface="创艺简细圆" pitchFamily="2" charset="-122"/>
              <a:sym typeface="+mn-ea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x-none" sz="1400" dirty="0">
                <a:latin typeface="创艺简细圆" pitchFamily="2" charset="-122"/>
                <a:ea typeface="创艺简细圆" pitchFamily="2" charset="-122"/>
                <a:sym typeface="+mn-ea"/>
              </a:rPr>
              <a:t>       </a:t>
            </a:r>
            <a:endParaRPr lang="zh-CN" altLang="en-US" sz="1400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 sz="1400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endParaRPr lang="zh-CN" altLang="en-US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1637" name="Picture 24" descr="E:\奖杯\举五星人奖杯85x85x280mm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765175"/>
            <a:ext cx="5256213" cy="5256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012180" y="1845310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6012180" y="2637155"/>
            <a:ext cx="4163695" cy="10591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JXT093</a:t>
            </a: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7</a:t>
            </a:r>
            <a:r>
              <a:rPr lang="en-US" altLang="x-none" sz="1400" dirty="0">
                <a:latin typeface="创艺简细圆" pitchFamily="2" charset="-122"/>
                <a:ea typeface="创艺简细圆" pitchFamily="2" charset="-122"/>
                <a:sym typeface="+mn-ea"/>
              </a:rPr>
              <a:t>cm * 4.5cm * 25cm</a:t>
            </a:r>
            <a:endParaRPr lang="en-US" altLang="x-none" sz="1400" dirty="0">
              <a:latin typeface="创艺简细圆" pitchFamily="2" charset="-122"/>
              <a:ea typeface="创艺简细圆" pitchFamily="2" charset="-122"/>
              <a:sym typeface="+mn-ea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x-none" sz="1400" dirty="0">
                <a:latin typeface="创艺简细圆" pitchFamily="2" charset="-122"/>
                <a:ea typeface="创艺简细圆" pitchFamily="2" charset="-122"/>
                <a:sym typeface="+mn-ea"/>
              </a:rPr>
              <a:t>       </a:t>
            </a:r>
            <a:endParaRPr lang="zh-CN" altLang="en-US" sz="1400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 sz="1400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endParaRPr lang="zh-CN" altLang="en-US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2641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5488" y="1231900"/>
            <a:ext cx="4087812" cy="36766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076190" y="122999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076190" y="2132965"/>
            <a:ext cx="4163695" cy="10591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JXT094</a:t>
            </a: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H 32</a:t>
            </a:r>
            <a:r>
              <a:rPr lang="en-US" altLang="x-none" sz="1400" dirty="0">
                <a:latin typeface="创艺简细圆" pitchFamily="2" charset="-122"/>
                <a:ea typeface="创艺简细圆" pitchFamily="2" charset="-122"/>
                <a:sym typeface="+mn-ea"/>
              </a:rPr>
              <a:t>cm</a:t>
            </a:r>
            <a:endParaRPr lang="en-US" altLang="x-none" sz="1400" dirty="0">
              <a:latin typeface="创艺简细圆" pitchFamily="2" charset="-122"/>
              <a:ea typeface="创艺简细圆" pitchFamily="2" charset="-122"/>
              <a:sym typeface="+mn-ea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x-none" sz="1400" dirty="0">
                <a:latin typeface="创艺简细圆" pitchFamily="2" charset="-122"/>
                <a:ea typeface="创艺简细圆" pitchFamily="2" charset="-122"/>
                <a:sym typeface="+mn-ea"/>
              </a:rPr>
              <a:t>       </a:t>
            </a:r>
            <a:endParaRPr lang="zh-CN" altLang="en-US" sz="1400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 sz="1400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endParaRPr lang="zh-CN" altLang="en-US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3665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1850" y="844550"/>
            <a:ext cx="3152775" cy="4367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860290" y="119697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4932045" y="1988820"/>
            <a:ext cx="4163695" cy="10591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JXT095</a:t>
            </a: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H 34CM</a:t>
            </a: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x-none" sz="1400" dirty="0">
                <a:latin typeface="创艺简细圆" pitchFamily="2" charset="-122"/>
                <a:ea typeface="创艺简细圆" pitchFamily="2" charset="-122"/>
                <a:sym typeface="+mn-ea"/>
              </a:rPr>
              <a:t>       </a:t>
            </a:r>
            <a:endParaRPr lang="zh-CN" altLang="en-US" sz="1400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 sz="1400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endParaRPr lang="zh-CN" altLang="en-US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4689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200" y="893763"/>
            <a:ext cx="3332163" cy="46688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572635" y="129095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4644390" y="2082165"/>
            <a:ext cx="4163695" cy="10591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JXT096</a:t>
            </a: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H 40CM</a:t>
            </a: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x-none" sz="1400" dirty="0">
                <a:latin typeface="创艺简细圆" pitchFamily="2" charset="-122"/>
                <a:ea typeface="创艺简细圆" pitchFamily="2" charset="-122"/>
                <a:sym typeface="+mn-ea"/>
              </a:rPr>
              <a:t>       </a:t>
            </a:r>
            <a:endParaRPr lang="zh-CN" altLang="en-US" sz="1400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 sz="1400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endParaRPr lang="zh-CN" altLang="en-US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5713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0863" y="482600"/>
            <a:ext cx="4335462" cy="5892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292090" y="1125220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292090" y="1988820"/>
            <a:ext cx="4163695" cy="10591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JXT097</a:t>
            </a: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H 35CM</a:t>
            </a: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x-none" sz="1400" dirty="0">
                <a:latin typeface="创艺简细圆" pitchFamily="2" charset="-122"/>
                <a:ea typeface="创艺简细圆" pitchFamily="2" charset="-122"/>
                <a:sym typeface="+mn-ea"/>
              </a:rPr>
              <a:t>       </a:t>
            </a:r>
            <a:endParaRPr lang="zh-CN" altLang="en-US" sz="1400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 sz="1400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endParaRPr lang="zh-CN" altLang="en-US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6737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8675" y="796925"/>
            <a:ext cx="3841750" cy="4965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292090" y="1125220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220335" y="2061210"/>
            <a:ext cx="4163695" cy="10591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JXT098</a:t>
            </a: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H 24CM</a:t>
            </a: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x-none" sz="1400" dirty="0">
                <a:latin typeface="创艺简细圆" pitchFamily="2" charset="-122"/>
                <a:ea typeface="创艺简细圆" pitchFamily="2" charset="-122"/>
                <a:sym typeface="+mn-ea"/>
              </a:rPr>
              <a:t>       </a:t>
            </a:r>
            <a:endParaRPr lang="zh-CN" altLang="en-US" sz="1400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 sz="1400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+crystals</a:t>
            </a:r>
            <a:endParaRPr lang="en-US" altLang="zh-CN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7761" name="矩形 12"/>
          <p:cNvSpPr/>
          <p:nvPr/>
        </p:nvSpPr>
        <p:spPr>
          <a:xfrm>
            <a:off x="6302375" y="2425700"/>
            <a:ext cx="2373313" cy="3651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eaLnBrk="0" hangingPunct="0"/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17763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9113" y="957263"/>
            <a:ext cx="4329112" cy="4943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076190" y="119697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076190" y="2061210"/>
            <a:ext cx="4163695" cy="10591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JXT099</a:t>
            </a: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H 20CM</a:t>
            </a: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x-none" sz="1400" dirty="0">
                <a:latin typeface="创艺简细圆" pitchFamily="2" charset="-122"/>
                <a:ea typeface="创艺简细圆" pitchFamily="2" charset="-122"/>
                <a:sym typeface="+mn-ea"/>
              </a:rPr>
              <a:t>       </a:t>
            </a:r>
            <a:endParaRPr lang="zh-CN" altLang="en-US" sz="1400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 sz="1400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+crystals</a:t>
            </a:r>
            <a:endParaRPr lang="en-US" altLang="zh-CN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8785" name="矩形 12"/>
          <p:cNvSpPr/>
          <p:nvPr/>
        </p:nvSpPr>
        <p:spPr>
          <a:xfrm>
            <a:off x="6302375" y="2425700"/>
            <a:ext cx="2373313" cy="3651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eaLnBrk="0" hangingPunct="0"/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18787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1388" y="965200"/>
            <a:ext cx="3862387" cy="53562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220335" y="1341120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220335" y="2277110"/>
            <a:ext cx="4163695" cy="10591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JXT0100</a:t>
            </a: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H 36CM</a:t>
            </a: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x-none" sz="1400" dirty="0">
                <a:latin typeface="创艺简细圆" pitchFamily="2" charset="-122"/>
                <a:ea typeface="创艺简细圆" pitchFamily="2" charset="-122"/>
                <a:sym typeface="+mn-ea"/>
              </a:rPr>
              <a:t>       </a:t>
            </a:r>
            <a:endParaRPr lang="zh-CN" altLang="en-US" sz="1400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 sz="1400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+crystals</a:t>
            </a:r>
            <a:endParaRPr lang="en-US" altLang="zh-CN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9809" name="矩形 12"/>
          <p:cNvSpPr/>
          <p:nvPr/>
        </p:nvSpPr>
        <p:spPr>
          <a:xfrm>
            <a:off x="5916613" y="2857500"/>
            <a:ext cx="2373312" cy="3651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90000"/>
              </a:lnSpc>
              <a:buSzPct val="70000"/>
            </a:pP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9811" name="Text Box 5"/>
          <p:cNvSpPr txBox="1"/>
          <p:nvPr/>
        </p:nvSpPr>
        <p:spPr>
          <a:xfrm>
            <a:off x="4416425" y="3246438"/>
            <a:ext cx="311150" cy="36512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>
              <a:lnSpc>
                <a:spcPct val="90000"/>
              </a:lnSpc>
              <a:buSzPct val="70000"/>
            </a:pPr>
            <a:endParaRPr lang="zh-CN" altLang="zh-CN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1981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013" y="752475"/>
            <a:ext cx="4246562" cy="56578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292090" y="836930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292090" y="1628775"/>
            <a:ext cx="4163695" cy="10591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JXT0101</a:t>
            </a: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H 27CM</a:t>
            </a: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x-none" sz="1400" dirty="0">
                <a:latin typeface="创艺简细圆" pitchFamily="2" charset="-122"/>
                <a:ea typeface="创艺简细圆" pitchFamily="2" charset="-122"/>
                <a:sym typeface="+mn-ea"/>
              </a:rPr>
              <a:t>       </a:t>
            </a:r>
            <a:endParaRPr lang="zh-CN" altLang="en-US" sz="1400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 sz="1400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endParaRPr lang="en-US" altLang="zh-CN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0833" name="图片 1" descr="GC3333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913" y="314325"/>
            <a:ext cx="4068762" cy="54260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716145" y="170116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4787900" y="2564765"/>
            <a:ext cx="4163695" cy="10591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JXT0102</a:t>
            </a: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H 36CM</a:t>
            </a: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x-none" sz="1400" dirty="0">
                <a:latin typeface="创艺简细圆" pitchFamily="2" charset="-122"/>
                <a:ea typeface="创艺简细圆" pitchFamily="2" charset="-122"/>
                <a:sym typeface="+mn-ea"/>
              </a:rPr>
              <a:t>       </a:t>
            </a:r>
            <a:endParaRPr lang="zh-CN" altLang="en-US" sz="1400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 sz="1400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+crystals</a:t>
            </a:r>
            <a:endParaRPr lang="en-US" altLang="zh-CN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1857" name="图片 1" descr="GC334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0975" y="66675"/>
            <a:ext cx="6480175" cy="48482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627630" y="494093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2667000" y="5661025"/>
            <a:ext cx="4163695" cy="10591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JXT0103</a:t>
            </a: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H 18CM</a:t>
            </a: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x-none" sz="1400" dirty="0">
                <a:latin typeface="创艺简细圆" pitchFamily="2" charset="-122"/>
                <a:ea typeface="创艺简细圆" pitchFamily="2" charset="-122"/>
                <a:sym typeface="+mn-ea"/>
              </a:rPr>
              <a:t>       </a:t>
            </a:r>
            <a:endParaRPr lang="zh-CN" altLang="en-US" sz="1400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 sz="1400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endParaRPr lang="en-US" altLang="zh-CN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2881" name="图片 1" descr="GC3309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900" y="854075"/>
            <a:ext cx="3859213" cy="51498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427855" y="1988820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4500245" y="2853055"/>
            <a:ext cx="4163695" cy="10591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JXT0104</a:t>
            </a: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H 26CM</a:t>
            </a: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x-none" sz="1400" dirty="0">
                <a:latin typeface="创艺简细圆" pitchFamily="2" charset="-122"/>
                <a:ea typeface="创艺简细圆" pitchFamily="2" charset="-122"/>
                <a:sym typeface="+mn-ea"/>
              </a:rPr>
              <a:t>       </a:t>
            </a:r>
            <a:endParaRPr lang="zh-CN" altLang="en-US" sz="1400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 sz="1400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endParaRPr lang="en-US" altLang="zh-CN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3905" name="图片 1" descr="GC331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8638" y="523875"/>
            <a:ext cx="3998912" cy="5334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788535" y="1341120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4860290" y="2204720"/>
            <a:ext cx="4163695" cy="10591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JXT0105</a:t>
            </a: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H 27CM</a:t>
            </a: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x-none" sz="1400" dirty="0">
                <a:latin typeface="创艺简细圆" pitchFamily="2" charset="-122"/>
                <a:ea typeface="创艺简细圆" pitchFamily="2" charset="-122"/>
                <a:sym typeface="+mn-ea"/>
              </a:rPr>
              <a:t>       </a:t>
            </a:r>
            <a:endParaRPr lang="zh-CN" altLang="en-US" sz="1400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 sz="1400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+crystals</a:t>
            </a:r>
            <a:endParaRPr lang="en-US" altLang="zh-CN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4929" name="图片 1" descr="GC331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375" y="730250"/>
            <a:ext cx="4683125" cy="52609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220335" y="119697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292090" y="2132965"/>
            <a:ext cx="4163695" cy="10591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JXT0106</a:t>
            </a: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H 35CM</a:t>
            </a: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x-none" sz="1400" dirty="0">
                <a:latin typeface="创艺简细圆" pitchFamily="2" charset="-122"/>
                <a:ea typeface="创艺简细圆" pitchFamily="2" charset="-122"/>
                <a:sym typeface="+mn-ea"/>
              </a:rPr>
              <a:t>       </a:t>
            </a:r>
            <a:endParaRPr lang="zh-CN" altLang="en-US" sz="1400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 sz="1400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+crystals</a:t>
            </a:r>
            <a:endParaRPr lang="en-US" altLang="zh-CN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5953" name="图片 1" descr="GC331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050" y="571500"/>
            <a:ext cx="4079875" cy="5441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787900" y="1341120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4860290" y="2244090"/>
            <a:ext cx="4163695" cy="10591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JXT0107</a:t>
            </a: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H 33CM</a:t>
            </a: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x-none" sz="1400" dirty="0">
                <a:latin typeface="创艺简细圆" pitchFamily="2" charset="-122"/>
                <a:ea typeface="创艺简细圆" pitchFamily="2" charset="-122"/>
                <a:sym typeface="+mn-ea"/>
              </a:rPr>
              <a:t>       </a:t>
            </a:r>
            <a:endParaRPr lang="zh-CN" altLang="en-US" sz="1400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 sz="1400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+crystals</a:t>
            </a:r>
            <a:endParaRPr lang="en-US" altLang="zh-CN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6997" name="图片 2" descr="2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8675" y="404813"/>
            <a:ext cx="4483100" cy="59801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436235" y="141287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436235" y="2204720"/>
            <a:ext cx="4163695" cy="10591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JXT0108</a:t>
            </a: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H 38CM</a:t>
            </a: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x-none" sz="1400" dirty="0">
                <a:latin typeface="创艺简细圆" pitchFamily="2" charset="-122"/>
                <a:ea typeface="创艺简细圆" pitchFamily="2" charset="-122"/>
                <a:sym typeface="+mn-ea"/>
              </a:rPr>
              <a:t>       </a:t>
            </a:r>
            <a:endParaRPr lang="zh-CN" altLang="en-US" sz="1400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 sz="1400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+crystals</a:t>
            </a:r>
            <a:endParaRPr lang="en-US" altLang="zh-CN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GC2148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1225" y="1630045"/>
            <a:ext cx="3879215" cy="4055110"/>
          </a:xfrm>
          <a:prstGeom prst="rect">
            <a:avLst/>
          </a:prstGeom>
        </p:spPr>
      </p:pic>
      <p:pic>
        <p:nvPicPr>
          <p:cNvPr id="3" name="图片 2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932045" y="148526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4980305" y="2204720"/>
            <a:ext cx="4163695" cy="10591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JXT0109</a:t>
            </a: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20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CM * 4.5cm * 23cm</a:t>
            </a: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x-none" sz="1400" dirty="0">
                <a:latin typeface="创艺简细圆" pitchFamily="2" charset="-122"/>
                <a:ea typeface="创艺简细圆" pitchFamily="2" charset="-122"/>
                <a:sym typeface="+mn-ea"/>
              </a:rPr>
              <a:t>       </a:t>
            </a:r>
            <a:endParaRPr lang="zh-CN" altLang="en-US" sz="1400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 sz="1400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+crystals</a:t>
            </a:r>
            <a:endParaRPr lang="en-US" altLang="zh-CN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GC336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860" y="944245"/>
            <a:ext cx="3766185" cy="4001135"/>
          </a:xfrm>
          <a:prstGeom prst="rect">
            <a:avLst/>
          </a:prstGeom>
        </p:spPr>
      </p:pic>
      <p:pic>
        <p:nvPicPr>
          <p:cNvPr id="3" name="图片 2" descr="0cfa792d054044c5ac834ba30177010 (2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436235" y="1485265"/>
            <a:ext cx="902970" cy="902970"/>
          </a:xfrm>
          <a:prstGeom prst="rect">
            <a:avLst/>
          </a:prstGeom>
        </p:spPr>
      </p:pic>
      <p:sp>
        <p:nvSpPr>
          <p:cNvPr id="25602" name="文本框 2"/>
          <p:cNvSpPr txBox="1"/>
          <p:nvPr>
            <p:custDataLst>
              <p:tags r:id="rId4"/>
            </p:custDataLst>
          </p:nvPr>
        </p:nvSpPr>
        <p:spPr>
          <a:xfrm>
            <a:off x="5507990" y="2277110"/>
            <a:ext cx="4163695" cy="10591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erial 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N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umber：：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JXT0110</a:t>
            </a: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S</a:t>
            </a:r>
            <a:r>
              <a:rPr lang="zh-CN" altLang="en-US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izes：</a:t>
            </a:r>
            <a:r>
              <a:rPr lang="en-US" altLang="zh-CN" sz="1400" dirty="0">
                <a:latin typeface="方正风雅宋简体" pitchFamily="2" charset="-122"/>
                <a:ea typeface="方正风雅宋简体" pitchFamily="2" charset="-122"/>
                <a:sym typeface="方正风雅宋简体" pitchFamily="2" charset="-122"/>
              </a:rPr>
              <a:t>H 28CM</a:t>
            </a:r>
            <a:endParaRPr lang="en-US" altLang="zh-CN" sz="1400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x-none" sz="1400" dirty="0">
                <a:latin typeface="创艺简细圆" pitchFamily="2" charset="-122"/>
                <a:ea typeface="创艺简细圆" pitchFamily="2" charset="-122"/>
                <a:sym typeface="+mn-ea"/>
              </a:rPr>
              <a:t>       </a:t>
            </a:r>
            <a:endParaRPr lang="zh-CN" altLang="en-US" sz="1400" i="1" dirty="0">
              <a:latin typeface="方正风雅宋简体" pitchFamily="2" charset="-122"/>
              <a:ea typeface="方正风雅宋简体" pitchFamily="2" charset="-122"/>
              <a:sym typeface="方正风雅宋简体" pitchFamily="2" charset="-122"/>
            </a:endParaRPr>
          </a:p>
          <a:p>
            <a:pPr>
              <a:lnSpc>
                <a:spcPct val="90000"/>
              </a:lnSpc>
              <a:buSzPct val="70000"/>
            </a:pP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 sz="1400">
                <a:latin typeface="Arial" panose="020B0604020202020204" pitchFamily="34" charset="0"/>
                <a:ea typeface="宋体" panose="02010600030101010101" pitchFamily="2" charset="-122"/>
              </a:rPr>
              <a:t>aterial：Metal </a:t>
            </a: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+crystals</a:t>
            </a:r>
            <a:endParaRPr lang="en-US" altLang="zh-CN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"/>
</p:tagLst>
</file>

<file path=ppt/tags/tag148.xml><?xml version="1.0" encoding="utf-8"?>
<p:tagLst xmlns:p="http://schemas.openxmlformats.org/presentationml/2006/main">
  <p:tag name="KSO_WM_BEAUTIFY_FLAG" val=""/>
</p:tagLst>
</file>

<file path=ppt/tags/tag149.xml><?xml version="1.0" encoding="utf-8"?>
<p:tagLst xmlns:p="http://schemas.openxmlformats.org/presentationml/2006/main">
  <p:tag name="KSO_WM_BEAUTIFY_FLAG" val=""/>
</p:tagLst>
</file>

<file path=ppt/tags/tag150.xml><?xml version="1.0" encoding="utf-8"?>
<p:tagLst xmlns:p="http://schemas.openxmlformats.org/presentationml/2006/main">
  <p:tag name="KSO_WM_BEAUTIFY_FLAG" val=""/>
</p:tagLst>
</file>

<file path=ppt/tags/tag151.xml><?xml version="1.0" encoding="utf-8"?>
<p:tagLst xmlns:p="http://schemas.openxmlformats.org/presentationml/2006/main">
  <p:tag name="KSO_WM_BEAUTIFY_FLAG" val=""/>
</p:tagLst>
</file>

<file path=ppt/tags/tag152.xml><?xml version="1.0" encoding="utf-8"?>
<p:tagLst xmlns:p="http://schemas.openxmlformats.org/presentationml/2006/main">
  <p:tag name="KSO_WM_BEAUTIFY_FLAG" val=""/>
</p:tagLst>
</file>

<file path=ppt/tags/tag153.xml><?xml version="1.0" encoding="utf-8"?>
<p:tagLst xmlns:p="http://schemas.openxmlformats.org/presentationml/2006/main">
  <p:tag name="KSO_WM_BEAUTIFY_FLAG" val=""/>
</p:tagLst>
</file>

<file path=ppt/tags/tag154.xml><?xml version="1.0" encoding="utf-8"?>
<p:tagLst xmlns:p="http://schemas.openxmlformats.org/presentationml/2006/main">
  <p:tag name="KSO_WM_BEAUTIFY_FLAG" val=""/>
</p:tagLst>
</file>

<file path=ppt/tags/tag155.xml><?xml version="1.0" encoding="utf-8"?>
<p:tagLst xmlns:p="http://schemas.openxmlformats.org/presentationml/2006/main">
  <p:tag name="KSO_WM_BEAUTIFY_FLAG" val=""/>
</p:tagLst>
</file>

<file path=ppt/tags/tag156.xml><?xml version="1.0" encoding="utf-8"?>
<p:tagLst xmlns:p="http://schemas.openxmlformats.org/presentationml/2006/main">
  <p:tag name="KSO_WM_BEAUTIFY_FLAG" val=""/>
</p:tagLst>
</file>

<file path=ppt/tags/tag157.xml><?xml version="1.0" encoding="utf-8"?>
<p:tagLst xmlns:p="http://schemas.openxmlformats.org/presentationml/2006/main">
  <p:tag name="KSO_WM_BEAUTIFY_FLAG" val=""/>
</p:tagLst>
</file>

<file path=ppt/tags/tag158.xml><?xml version="1.0" encoding="utf-8"?>
<p:tagLst xmlns:p="http://schemas.openxmlformats.org/presentationml/2006/main">
  <p:tag name="KSO_WM_BEAUTIFY_FLAG" val=""/>
</p:tagLst>
</file>

<file path=ppt/tags/tag159.xml><?xml version="1.0" encoding="utf-8"?>
<p:tagLst xmlns:p="http://schemas.openxmlformats.org/presentationml/2006/main">
  <p:tag name="KSO_WM_BEAUTIFY_FLAG" val=""/>
</p:tagLst>
</file>

<file path=ppt/tags/tag160.xml><?xml version="1.0" encoding="utf-8"?>
<p:tagLst xmlns:p="http://schemas.openxmlformats.org/presentationml/2006/main">
  <p:tag name="KSO_WM_BEAUTIFY_FLAG" val=""/>
</p:tagLst>
</file>

<file path=ppt/tags/tag161.xml><?xml version="1.0" encoding="utf-8"?>
<p:tagLst xmlns:p="http://schemas.openxmlformats.org/presentationml/2006/main">
  <p:tag name="KSO_WM_BEAUTIFY_FLAG" val=""/>
</p:tagLst>
</file>

<file path=ppt/tags/tag162.xml><?xml version="1.0" encoding="utf-8"?>
<p:tagLst xmlns:p="http://schemas.openxmlformats.org/presentationml/2006/main">
  <p:tag name="KSO_WM_BEAUTIFY_FLAG" val=""/>
</p:tagLst>
</file>

<file path=ppt/tags/tag163.xml><?xml version="1.0" encoding="utf-8"?>
<p:tagLst xmlns:p="http://schemas.openxmlformats.org/presentationml/2006/main">
  <p:tag name="KSO_WM_BEAUTIFY_FLAG" val=""/>
</p:tagLst>
</file>

<file path=ppt/tags/tag164.xml><?xml version="1.0" encoding="utf-8"?>
<p:tagLst xmlns:p="http://schemas.openxmlformats.org/presentationml/2006/main">
  <p:tag name="KSO_WM_BEAUTIFY_FLAG" val=""/>
</p:tagLst>
</file>

<file path=ppt/tags/tag165.xml><?xml version="1.0" encoding="utf-8"?>
<p:tagLst xmlns:p="http://schemas.openxmlformats.org/presentationml/2006/main">
  <p:tag name="KSO_WM_BEAUTIFY_FLAG" val=""/>
</p:tagLst>
</file>

<file path=ppt/tags/tag166.xml><?xml version="1.0" encoding="utf-8"?>
<p:tagLst xmlns:p="http://schemas.openxmlformats.org/presentationml/2006/main">
  <p:tag name="KSO_WM_BEAUTIFY_FLAG" val=""/>
</p:tagLst>
</file>

<file path=ppt/tags/tag167.xml><?xml version="1.0" encoding="utf-8"?>
<p:tagLst xmlns:p="http://schemas.openxmlformats.org/presentationml/2006/main">
  <p:tag name="KSO_WM_BEAUTIFY_FLAG" val=""/>
</p:tagLst>
</file>

<file path=ppt/tags/tag168.xml><?xml version="1.0" encoding="utf-8"?>
<p:tagLst xmlns:p="http://schemas.openxmlformats.org/presentationml/2006/main">
  <p:tag name="KSO_WM_BEAUTIFY_FLAG" val=""/>
</p:tagLst>
</file>

<file path=ppt/tags/tag169.xml><?xml version="1.0" encoding="utf-8"?>
<p:tagLst xmlns:p="http://schemas.openxmlformats.org/presentationml/2006/main">
  <p:tag name="KSO_WM_BEAUTIFY_FLAG" val=""/>
</p:tagLst>
</file>

<file path=ppt/tags/tag170.xml><?xml version="1.0" encoding="utf-8"?>
<p:tagLst xmlns:p="http://schemas.openxmlformats.org/presentationml/2006/main">
  <p:tag name="KSO_WM_BEAUTIFY_FLAG" val=""/>
</p:tagLst>
</file>

<file path=ppt/tags/tag171.xml><?xml version="1.0" encoding="utf-8"?>
<p:tagLst xmlns:p="http://schemas.openxmlformats.org/presentationml/2006/main">
  <p:tag name="KSO_WM_BEAUTIFY_FLAG" val=""/>
</p:tagLst>
</file>

<file path=ppt/tags/tag172.xml><?xml version="1.0" encoding="utf-8"?>
<p:tagLst xmlns:p="http://schemas.openxmlformats.org/presentationml/2006/main">
  <p:tag name="KSO_WM_BEAUTIFY_FLAG" val=""/>
</p:tagLst>
</file>

<file path=ppt/tags/tag173.xml><?xml version="1.0" encoding="utf-8"?>
<p:tagLst xmlns:p="http://schemas.openxmlformats.org/presentationml/2006/main">
  <p:tag name="KSO_WM_BEAUTIFY_FLAG" val=""/>
</p:tagLst>
</file>

<file path=ppt/tags/tag174.xml><?xml version="1.0" encoding="utf-8"?>
<p:tagLst xmlns:p="http://schemas.openxmlformats.org/presentationml/2006/main">
  <p:tag name="KSO_WM_BEAUTIFY_FLAG" val=""/>
</p:tagLst>
</file>

<file path=ppt/tags/tag175.xml><?xml version="1.0" encoding="utf-8"?>
<p:tagLst xmlns:p="http://schemas.openxmlformats.org/presentationml/2006/main">
  <p:tag name="KSO_WM_BEAUTIFY_FLAG" val=""/>
</p:tagLst>
</file>

<file path=ppt/tags/tag176.xml><?xml version="1.0" encoding="utf-8"?>
<p:tagLst xmlns:p="http://schemas.openxmlformats.org/presentationml/2006/main">
  <p:tag name="KSO_WM_BEAUTIFY_FLAG" val=""/>
</p:tagLst>
</file>

<file path=ppt/tags/tag177.xml><?xml version="1.0" encoding="utf-8"?>
<p:tagLst xmlns:p="http://schemas.openxmlformats.org/presentationml/2006/main">
  <p:tag name="KSO_WM_BEAUTIFY_FLAG" val=""/>
</p:tagLst>
</file>

<file path=ppt/tags/tag178.xml><?xml version="1.0" encoding="utf-8"?>
<p:tagLst xmlns:p="http://schemas.openxmlformats.org/presentationml/2006/main">
  <p:tag name="KSO_WM_BEAUTIFY_FLAG" val=""/>
</p:tagLst>
</file>

<file path=ppt/tags/tag179.xml><?xml version="1.0" encoding="utf-8"?>
<p:tagLst xmlns:p="http://schemas.openxmlformats.org/presentationml/2006/main">
  <p:tag name="KSO_WM_BEAUTIFY_FLAG" val=""/>
</p:tagLst>
</file>

<file path=ppt/tags/tag180.xml><?xml version="1.0" encoding="utf-8"?>
<p:tagLst xmlns:p="http://schemas.openxmlformats.org/presentationml/2006/main">
  <p:tag name="KSO_WM_BEAUTIFY_FLAG" val=""/>
</p:tagLst>
</file>

<file path=ppt/tags/tag181.xml><?xml version="1.0" encoding="utf-8"?>
<p:tagLst xmlns:p="http://schemas.openxmlformats.org/presentationml/2006/main">
  <p:tag name="KSO_WM_BEAUTIFY_FLAG" val=""/>
</p:tagLst>
</file>

<file path=ppt/tags/tag182.xml><?xml version="1.0" encoding="utf-8"?>
<p:tagLst xmlns:p="http://schemas.openxmlformats.org/presentationml/2006/main">
  <p:tag name="KSO_WM_BEAUTIFY_FLAG" val=""/>
</p:tagLst>
</file>

<file path=ppt/tags/tag183.xml><?xml version="1.0" encoding="utf-8"?>
<p:tagLst xmlns:p="http://schemas.openxmlformats.org/presentationml/2006/main">
  <p:tag name="KSO_WM_BEAUTIFY_FLAG" val=""/>
</p:tagLst>
</file>

<file path=ppt/tags/tag184.xml><?xml version="1.0" encoding="utf-8"?>
<p:tagLst xmlns:p="http://schemas.openxmlformats.org/presentationml/2006/main">
  <p:tag name="KSO_WM_BEAUTIFY_FLAG" val=""/>
</p:tagLst>
</file>

<file path=ppt/tags/tag185.xml><?xml version="1.0" encoding="utf-8"?>
<p:tagLst xmlns:p="http://schemas.openxmlformats.org/presentationml/2006/main">
  <p:tag name="KSO_WM_BEAUTIFY_FLAG" val=""/>
</p:tagLst>
</file>

<file path=ppt/tags/tag186.xml><?xml version="1.0" encoding="utf-8"?>
<p:tagLst xmlns:p="http://schemas.openxmlformats.org/presentationml/2006/main">
  <p:tag name="KSO_WM_BEAUTIFY_FLAG" val=""/>
</p:tagLst>
</file>

<file path=ppt/tags/tag187.xml><?xml version="1.0" encoding="utf-8"?>
<p:tagLst xmlns:p="http://schemas.openxmlformats.org/presentationml/2006/main">
  <p:tag name="KSO_WM_BEAUTIFY_FLAG" val=""/>
</p:tagLst>
</file>

<file path=ppt/tags/tag188.xml><?xml version="1.0" encoding="utf-8"?>
<p:tagLst xmlns:p="http://schemas.openxmlformats.org/presentationml/2006/main">
  <p:tag name="KSO_WM_BEAUTIFY_FLAG" val=""/>
</p:tagLst>
</file>

<file path=ppt/tags/tag189.xml><?xml version="1.0" encoding="utf-8"?>
<p:tagLst xmlns:p="http://schemas.openxmlformats.org/presentationml/2006/main">
  <p:tag name="KSO_WM_BEAUTIFY_FLAG" val=""/>
</p:tagLst>
</file>

<file path=ppt/tags/tag190.xml><?xml version="1.0" encoding="utf-8"?>
<p:tagLst xmlns:p="http://schemas.openxmlformats.org/presentationml/2006/main">
  <p:tag name="KSO_WM_BEAUTIFY_FLAG" val=""/>
</p:tagLst>
</file>

<file path=ppt/tags/tag191.xml><?xml version="1.0" encoding="utf-8"?>
<p:tagLst xmlns:p="http://schemas.openxmlformats.org/presentationml/2006/main">
  <p:tag name="KSO_WM_BEAUTIFY_FLAG" val=""/>
</p:tagLst>
</file>

<file path=ppt/tags/tag192.xml><?xml version="1.0" encoding="utf-8"?>
<p:tagLst xmlns:p="http://schemas.openxmlformats.org/presentationml/2006/main">
  <p:tag name="KSO_WM_BEAUTIFY_FLAG" val=""/>
</p:tagLst>
</file>

<file path=ppt/tags/tag193.xml><?xml version="1.0" encoding="utf-8"?>
<p:tagLst xmlns:p="http://schemas.openxmlformats.org/presentationml/2006/main">
  <p:tag name="KSO_WM_BEAUTIFY_FLAG" val=""/>
</p:tagLst>
</file>

<file path=ppt/tags/tag194.xml><?xml version="1.0" encoding="utf-8"?>
<p:tagLst xmlns:p="http://schemas.openxmlformats.org/presentationml/2006/main">
  <p:tag name="KSO_WM_BEAUTIFY_FLAG" val=""/>
</p:tagLst>
</file>

<file path=ppt/tags/tag195.xml><?xml version="1.0" encoding="utf-8"?>
<p:tagLst xmlns:p="http://schemas.openxmlformats.org/presentationml/2006/main">
  <p:tag name="KSO_WM_BEAUTIFY_FLAG" val=""/>
</p:tagLst>
</file>

<file path=ppt/tags/tag196.xml><?xml version="1.0" encoding="utf-8"?>
<p:tagLst xmlns:p="http://schemas.openxmlformats.org/presentationml/2006/main">
  <p:tag name="KSO_WM_BEAUTIFY_FLAG" val=""/>
</p:tagLst>
</file>

<file path=ppt/tags/tag197.xml><?xml version="1.0" encoding="utf-8"?>
<p:tagLst xmlns:p="http://schemas.openxmlformats.org/presentationml/2006/main">
  <p:tag name="KSO_WM_BEAUTIFY_FLAG" val=""/>
</p:tagLst>
</file>

<file path=ppt/tags/tag198.xml><?xml version="1.0" encoding="utf-8"?>
<p:tagLst xmlns:p="http://schemas.openxmlformats.org/presentationml/2006/main">
  <p:tag name="KSO_WM_BEAUTIFY_FLAG" val=""/>
</p:tagLst>
</file>

<file path=ppt/tags/tag199.xml><?xml version="1.0" encoding="utf-8"?>
<p:tagLst xmlns:p="http://schemas.openxmlformats.org/presentationml/2006/main">
  <p:tag name="KSO_WM_BEAUTIFY_FLAG" val=""/>
</p:tagLst>
</file>

<file path=ppt/tags/tag200.xml><?xml version="1.0" encoding="utf-8"?>
<p:tagLst xmlns:p="http://schemas.openxmlformats.org/presentationml/2006/main">
  <p:tag name="KSO_WM_BEAUTIFY_FLAG" val=""/>
</p:tagLst>
</file>

<file path=ppt/tags/tag201.xml><?xml version="1.0" encoding="utf-8"?>
<p:tagLst xmlns:p="http://schemas.openxmlformats.org/presentationml/2006/main">
  <p:tag name="KSO_WM_BEAUTIFY_FLAG" val=""/>
</p:tagLst>
</file>

<file path=ppt/tags/tag202.xml><?xml version="1.0" encoding="utf-8"?>
<p:tagLst xmlns:p="http://schemas.openxmlformats.org/presentationml/2006/main">
  <p:tag name="KSO_WM_BEAUTIFY_FLAG" val=""/>
</p:tagLst>
</file>

<file path=ppt/tags/tag203.xml><?xml version="1.0" encoding="utf-8"?>
<p:tagLst xmlns:p="http://schemas.openxmlformats.org/presentationml/2006/main">
  <p:tag name="KSO_WM_BEAUTIFY_FLAG" val=""/>
</p:tagLst>
</file>

<file path=ppt/tags/tag204.xml><?xml version="1.0" encoding="utf-8"?>
<p:tagLst xmlns:p="http://schemas.openxmlformats.org/presentationml/2006/main">
  <p:tag name="KSO_WM_BEAUTIFY_FLAG" val=""/>
</p:tagLst>
</file>

<file path=ppt/tags/tag205.xml><?xml version="1.0" encoding="utf-8"?>
<p:tagLst xmlns:p="http://schemas.openxmlformats.org/presentationml/2006/main">
  <p:tag name="KSO_WM_BEAUTIFY_FLAG" val=""/>
</p:tagLst>
</file>

<file path=ppt/tags/tag206.xml><?xml version="1.0" encoding="utf-8"?>
<p:tagLst xmlns:p="http://schemas.openxmlformats.org/presentationml/2006/main">
  <p:tag name="KSO_WM_BEAUTIFY_FLAG" val=""/>
</p:tagLst>
</file>

<file path=ppt/tags/tag207.xml><?xml version="1.0" encoding="utf-8"?>
<p:tagLst xmlns:p="http://schemas.openxmlformats.org/presentationml/2006/main">
  <p:tag name="KSO_WM_BEAUTIFY_FLAG" val=""/>
</p:tagLst>
</file>

<file path=ppt/tags/tag208.xml><?xml version="1.0" encoding="utf-8"?>
<p:tagLst xmlns:p="http://schemas.openxmlformats.org/presentationml/2006/main">
  <p:tag name="KSO_WM_BEAUTIFY_FLAG" val=""/>
</p:tagLst>
</file>

<file path=ppt/tags/tag209.xml><?xml version="1.0" encoding="utf-8"?>
<p:tagLst xmlns:p="http://schemas.openxmlformats.org/presentationml/2006/main">
  <p:tag name="KSO_WM_BEAUTIFY_FLAG" val=""/>
</p:tagLst>
</file>

<file path=ppt/tags/tag210.xml><?xml version="1.0" encoding="utf-8"?>
<p:tagLst xmlns:p="http://schemas.openxmlformats.org/presentationml/2006/main">
  <p:tag name="KSO_WM_BEAUTIFY_FLAG" val=""/>
</p:tagLst>
</file>

<file path=ppt/tags/tag211.xml><?xml version="1.0" encoding="utf-8"?>
<p:tagLst xmlns:p="http://schemas.openxmlformats.org/presentationml/2006/main">
  <p:tag name="KSO_WM_BEAUTIFY_FLAG" val=""/>
</p:tagLst>
</file>

<file path=ppt/tags/tag212.xml><?xml version="1.0" encoding="utf-8"?>
<p:tagLst xmlns:p="http://schemas.openxmlformats.org/presentationml/2006/main">
  <p:tag name="KSO_WM_BEAUTIFY_FLAG" val=""/>
</p:tagLst>
</file>

<file path=ppt/tags/tag213.xml><?xml version="1.0" encoding="utf-8"?>
<p:tagLst xmlns:p="http://schemas.openxmlformats.org/presentationml/2006/main">
  <p:tag name="KSO_WM_BEAUTIFY_FLAG" val=""/>
</p:tagLst>
</file>

<file path=ppt/tags/tag214.xml><?xml version="1.0" encoding="utf-8"?>
<p:tagLst xmlns:p="http://schemas.openxmlformats.org/presentationml/2006/main">
  <p:tag name="COMMONDATA" val="eyJoZGlkIjoiMGMwM2VhMDFlNWE0YjI1NWE3ZTE2MDkyMzQ0MmZlNDIifQ=="/>
  <p:tag name="commondata" val="eyJoZGlkIjoiYmE4YjJmNDkwYjMzNjcyM2JiNzI2ODgyNDJhZDk4MWIifQ=="/>
</p:tagLst>
</file>

<file path=ppt/theme/theme1.xml><?xml version="1.0" encoding="utf-8"?>
<a:theme xmlns:a="http://schemas.openxmlformats.org/drawingml/2006/main" name="跋涉">
  <a:themeElements>
    <a:clrScheme name="">
      <a:dk1>
        <a:srgbClr val="FFFFFF"/>
      </a:dk1>
      <a:lt1>
        <a:srgbClr val="000000"/>
      </a:lt1>
      <a:dk2>
        <a:srgbClr val="FFFFF4"/>
      </a:dk2>
      <a:lt2>
        <a:srgbClr val="2F2F2F"/>
      </a:lt2>
      <a:accent1>
        <a:srgbClr val="918415"/>
      </a:accent1>
      <a:accent2>
        <a:srgbClr val="C47546"/>
      </a:accent2>
      <a:accent3>
        <a:srgbClr val="AAAAAA"/>
      </a:accent3>
      <a:accent4>
        <a:srgbClr val="DCDCDC"/>
      </a:accent4>
      <a:accent5>
        <a:srgbClr val="C7C2AA"/>
      </a:accent5>
      <a:accent6>
        <a:srgbClr val="AF683E"/>
      </a:accent6>
      <a:hlink>
        <a:srgbClr val="00D5D5"/>
      </a:hlink>
      <a:folHlink>
        <a:srgbClr val="DD00DD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">
        <a:dk1>
          <a:srgbClr val="FFFFFF"/>
        </a:dk1>
        <a:lt1>
          <a:srgbClr val="000000"/>
        </a:lt1>
        <a:dk2>
          <a:srgbClr val="FFFFF4"/>
        </a:dk2>
        <a:lt2>
          <a:srgbClr val="2F2F2F"/>
        </a:lt2>
        <a:accent1>
          <a:srgbClr val="918415"/>
        </a:accent1>
        <a:accent2>
          <a:srgbClr val="C47546"/>
        </a:accent2>
        <a:accent3>
          <a:srgbClr val="AAAAAA"/>
        </a:accent3>
        <a:accent4>
          <a:srgbClr val="DCDCDC"/>
        </a:accent4>
        <a:accent5>
          <a:srgbClr val="C7C2AA"/>
        </a:accent5>
        <a:accent6>
          <a:srgbClr val="AF683E"/>
        </a:accent6>
        <a:hlink>
          <a:srgbClr val="00D5D5"/>
        </a:hlink>
        <a:folHlink>
          <a:srgbClr val="DD00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跋涉">
  <a:themeElements>
    <a:clrScheme name="">
      <a:dk1>
        <a:srgbClr val="FFFFFF"/>
      </a:dk1>
      <a:lt1>
        <a:srgbClr val="000000"/>
      </a:lt1>
      <a:dk2>
        <a:srgbClr val="FFFFF4"/>
      </a:dk2>
      <a:lt2>
        <a:srgbClr val="2F2F2F"/>
      </a:lt2>
      <a:accent1>
        <a:srgbClr val="918415"/>
      </a:accent1>
      <a:accent2>
        <a:srgbClr val="C47546"/>
      </a:accent2>
      <a:accent3>
        <a:srgbClr val="AAAAAA"/>
      </a:accent3>
      <a:accent4>
        <a:srgbClr val="DCDCDC"/>
      </a:accent4>
      <a:accent5>
        <a:srgbClr val="C7C2AA"/>
      </a:accent5>
      <a:accent6>
        <a:srgbClr val="AF683E"/>
      </a:accent6>
      <a:hlink>
        <a:srgbClr val="00D5D5"/>
      </a:hlink>
      <a:folHlink>
        <a:srgbClr val="DD00DD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">
        <a:dk1>
          <a:srgbClr val="FFFFFF"/>
        </a:dk1>
        <a:lt1>
          <a:srgbClr val="000000"/>
        </a:lt1>
        <a:dk2>
          <a:srgbClr val="FFFFF4"/>
        </a:dk2>
        <a:lt2>
          <a:srgbClr val="2F2F2F"/>
        </a:lt2>
        <a:accent1>
          <a:srgbClr val="918415"/>
        </a:accent1>
        <a:accent2>
          <a:srgbClr val="C47546"/>
        </a:accent2>
        <a:accent3>
          <a:srgbClr val="AAAAAA"/>
        </a:accent3>
        <a:accent4>
          <a:srgbClr val="DCDCDC"/>
        </a:accent4>
        <a:accent5>
          <a:srgbClr val="C7C2AA"/>
        </a:accent5>
        <a:accent6>
          <a:srgbClr val="AF683E"/>
        </a:accent6>
        <a:hlink>
          <a:srgbClr val="00D5D5"/>
        </a:hlink>
        <a:folHlink>
          <a:srgbClr val="DD00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跋涉">
  <a:themeElements>
    <a:clrScheme name="">
      <a:dk1>
        <a:srgbClr val="FFFFFF"/>
      </a:dk1>
      <a:lt1>
        <a:srgbClr val="000000"/>
      </a:lt1>
      <a:dk2>
        <a:srgbClr val="FFFFF4"/>
      </a:dk2>
      <a:lt2>
        <a:srgbClr val="2F2F2F"/>
      </a:lt2>
      <a:accent1>
        <a:srgbClr val="918415"/>
      </a:accent1>
      <a:accent2>
        <a:srgbClr val="C47546"/>
      </a:accent2>
      <a:accent3>
        <a:srgbClr val="AAAAAA"/>
      </a:accent3>
      <a:accent4>
        <a:srgbClr val="DCDCDC"/>
      </a:accent4>
      <a:accent5>
        <a:srgbClr val="C7C2AA"/>
      </a:accent5>
      <a:accent6>
        <a:srgbClr val="AF683E"/>
      </a:accent6>
      <a:hlink>
        <a:srgbClr val="00D5D5"/>
      </a:hlink>
      <a:folHlink>
        <a:srgbClr val="DD00DD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">
        <a:dk1>
          <a:srgbClr val="FFFFFF"/>
        </a:dk1>
        <a:lt1>
          <a:srgbClr val="000000"/>
        </a:lt1>
        <a:dk2>
          <a:srgbClr val="FFFFF4"/>
        </a:dk2>
        <a:lt2>
          <a:srgbClr val="2F2F2F"/>
        </a:lt2>
        <a:accent1>
          <a:srgbClr val="918415"/>
        </a:accent1>
        <a:accent2>
          <a:srgbClr val="C47546"/>
        </a:accent2>
        <a:accent3>
          <a:srgbClr val="AAAAAA"/>
        </a:accent3>
        <a:accent4>
          <a:srgbClr val="DCDCDC"/>
        </a:accent4>
        <a:accent5>
          <a:srgbClr val="C7C2AA"/>
        </a:accent5>
        <a:accent6>
          <a:srgbClr val="AF683E"/>
        </a:accent6>
        <a:hlink>
          <a:srgbClr val="00D5D5"/>
        </a:hlink>
        <a:folHlink>
          <a:srgbClr val="DD00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跋涉">
  <a:themeElements>
    <a:clrScheme name="">
      <a:dk1>
        <a:srgbClr val="FFFFFF"/>
      </a:dk1>
      <a:lt1>
        <a:srgbClr val="000000"/>
      </a:lt1>
      <a:dk2>
        <a:srgbClr val="FFFFF4"/>
      </a:dk2>
      <a:lt2>
        <a:srgbClr val="2F2F2F"/>
      </a:lt2>
      <a:accent1>
        <a:srgbClr val="918415"/>
      </a:accent1>
      <a:accent2>
        <a:srgbClr val="C47546"/>
      </a:accent2>
      <a:accent3>
        <a:srgbClr val="AAAAAA"/>
      </a:accent3>
      <a:accent4>
        <a:srgbClr val="DCDCDC"/>
      </a:accent4>
      <a:accent5>
        <a:srgbClr val="C7C2AA"/>
      </a:accent5>
      <a:accent6>
        <a:srgbClr val="AF683E"/>
      </a:accent6>
      <a:hlink>
        <a:srgbClr val="00D5D5"/>
      </a:hlink>
      <a:folHlink>
        <a:srgbClr val="DD00DD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">
        <a:dk1>
          <a:srgbClr val="FFFFFF"/>
        </a:dk1>
        <a:lt1>
          <a:srgbClr val="000000"/>
        </a:lt1>
        <a:dk2>
          <a:srgbClr val="FFFFF4"/>
        </a:dk2>
        <a:lt2>
          <a:srgbClr val="2F2F2F"/>
        </a:lt2>
        <a:accent1>
          <a:srgbClr val="918415"/>
        </a:accent1>
        <a:accent2>
          <a:srgbClr val="C47546"/>
        </a:accent2>
        <a:accent3>
          <a:srgbClr val="AAAAAA"/>
        </a:accent3>
        <a:accent4>
          <a:srgbClr val="DCDCDC"/>
        </a:accent4>
        <a:accent5>
          <a:srgbClr val="C7C2AA"/>
        </a:accent5>
        <a:accent6>
          <a:srgbClr val="AF683E"/>
        </a:accent6>
        <a:hlink>
          <a:srgbClr val="00D5D5"/>
        </a:hlink>
        <a:folHlink>
          <a:srgbClr val="DD00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跋涉">
  <a:themeElements>
    <a:clrScheme name="">
      <a:dk1>
        <a:srgbClr val="FFFFFF"/>
      </a:dk1>
      <a:lt1>
        <a:srgbClr val="000000"/>
      </a:lt1>
      <a:dk2>
        <a:srgbClr val="FFFFF4"/>
      </a:dk2>
      <a:lt2>
        <a:srgbClr val="2F2F2F"/>
      </a:lt2>
      <a:accent1>
        <a:srgbClr val="918415"/>
      </a:accent1>
      <a:accent2>
        <a:srgbClr val="C47546"/>
      </a:accent2>
      <a:accent3>
        <a:srgbClr val="AAAAAA"/>
      </a:accent3>
      <a:accent4>
        <a:srgbClr val="DCDCDC"/>
      </a:accent4>
      <a:accent5>
        <a:srgbClr val="C7C2AA"/>
      </a:accent5>
      <a:accent6>
        <a:srgbClr val="AF683E"/>
      </a:accent6>
      <a:hlink>
        <a:srgbClr val="00D5D5"/>
      </a:hlink>
      <a:folHlink>
        <a:srgbClr val="DD00DD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">
        <a:dk1>
          <a:srgbClr val="FFFFFF"/>
        </a:dk1>
        <a:lt1>
          <a:srgbClr val="000000"/>
        </a:lt1>
        <a:dk2>
          <a:srgbClr val="FFFFF4"/>
        </a:dk2>
        <a:lt2>
          <a:srgbClr val="2F2F2F"/>
        </a:lt2>
        <a:accent1>
          <a:srgbClr val="918415"/>
        </a:accent1>
        <a:accent2>
          <a:srgbClr val="C47546"/>
        </a:accent2>
        <a:accent3>
          <a:srgbClr val="AAAAAA"/>
        </a:accent3>
        <a:accent4>
          <a:srgbClr val="DCDCDC"/>
        </a:accent4>
        <a:accent5>
          <a:srgbClr val="C7C2AA"/>
        </a:accent5>
        <a:accent6>
          <a:srgbClr val="AF683E"/>
        </a:accent6>
        <a:hlink>
          <a:srgbClr val="00D5D5"/>
        </a:hlink>
        <a:folHlink>
          <a:srgbClr val="DD00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跋涉">
  <a:themeElements>
    <a:clrScheme name="">
      <a:dk1>
        <a:srgbClr val="FFFFFF"/>
      </a:dk1>
      <a:lt1>
        <a:srgbClr val="000000"/>
      </a:lt1>
      <a:dk2>
        <a:srgbClr val="FFFFF4"/>
      </a:dk2>
      <a:lt2>
        <a:srgbClr val="2F2F2F"/>
      </a:lt2>
      <a:accent1>
        <a:srgbClr val="918415"/>
      </a:accent1>
      <a:accent2>
        <a:srgbClr val="C47546"/>
      </a:accent2>
      <a:accent3>
        <a:srgbClr val="AAAAAA"/>
      </a:accent3>
      <a:accent4>
        <a:srgbClr val="DCDCDC"/>
      </a:accent4>
      <a:accent5>
        <a:srgbClr val="C7C2AA"/>
      </a:accent5>
      <a:accent6>
        <a:srgbClr val="AF683E"/>
      </a:accent6>
      <a:hlink>
        <a:srgbClr val="00D5D5"/>
      </a:hlink>
      <a:folHlink>
        <a:srgbClr val="DD00DD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">
        <a:dk1>
          <a:srgbClr val="FFFFFF"/>
        </a:dk1>
        <a:lt1>
          <a:srgbClr val="000000"/>
        </a:lt1>
        <a:dk2>
          <a:srgbClr val="FFFFF4"/>
        </a:dk2>
        <a:lt2>
          <a:srgbClr val="2F2F2F"/>
        </a:lt2>
        <a:accent1>
          <a:srgbClr val="918415"/>
        </a:accent1>
        <a:accent2>
          <a:srgbClr val="C47546"/>
        </a:accent2>
        <a:accent3>
          <a:srgbClr val="AAAAAA"/>
        </a:accent3>
        <a:accent4>
          <a:srgbClr val="DCDCDC"/>
        </a:accent4>
        <a:accent5>
          <a:srgbClr val="C7C2AA"/>
        </a:accent5>
        <a:accent6>
          <a:srgbClr val="AF683E"/>
        </a:accent6>
        <a:hlink>
          <a:srgbClr val="00D5D5"/>
        </a:hlink>
        <a:folHlink>
          <a:srgbClr val="DD00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跋涉">
  <a:themeElements>
    <a:clrScheme name="">
      <a:dk1>
        <a:srgbClr val="FFFFFF"/>
      </a:dk1>
      <a:lt1>
        <a:srgbClr val="000000"/>
      </a:lt1>
      <a:dk2>
        <a:srgbClr val="FFFFF4"/>
      </a:dk2>
      <a:lt2>
        <a:srgbClr val="2F2F2F"/>
      </a:lt2>
      <a:accent1>
        <a:srgbClr val="918415"/>
      </a:accent1>
      <a:accent2>
        <a:srgbClr val="C47546"/>
      </a:accent2>
      <a:accent3>
        <a:srgbClr val="AAAAAA"/>
      </a:accent3>
      <a:accent4>
        <a:srgbClr val="DCDCDC"/>
      </a:accent4>
      <a:accent5>
        <a:srgbClr val="C7C2AA"/>
      </a:accent5>
      <a:accent6>
        <a:srgbClr val="AF683E"/>
      </a:accent6>
      <a:hlink>
        <a:srgbClr val="00D5D5"/>
      </a:hlink>
      <a:folHlink>
        <a:srgbClr val="DD00DD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">
        <a:dk1>
          <a:srgbClr val="FFFFFF"/>
        </a:dk1>
        <a:lt1>
          <a:srgbClr val="000000"/>
        </a:lt1>
        <a:dk2>
          <a:srgbClr val="FFFFF4"/>
        </a:dk2>
        <a:lt2>
          <a:srgbClr val="2F2F2F"/>
        </a:lt2>
        <a:accent1>
          <a:srgbClr val="918415"/>
        </a:accent1>
        <a:accent2>
          <a:srgbClr val="C47546"/>
        </a:accent2>
        <a:accent3>
          <a:srgbClr val="AAAAAA"/>
        </a:accent3>
        <a:accent4>
          <a:srgbClr val="DCDCDC"/>
        </a:accent4>
        <a:accent5>
          <a:srgbClr val="C7C2AA"/>
        </a:accent5>
        <a:accent6>
          <a:srgbClr val="AF683E"/>
        </a:accent6>
        <a:hlink>
          <a:srgbClr val="00D5D5"/>
        </a:hlink>
        <a:folHlink>
          <a:srgbClr val="DD00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跋涉">
  <a:themeElements>
    <a:clrScheme name="">
      <a:dk1>
        <a:srgbClr val="FFFFFF"/>
      </a:dk1>
      <a:lt1>
        <a:srgbClr val="000000"/>
      </a:lt1>
      <a:dk2>
        <a:srgbClr val="FFFFF4"/>
      </a:dk2>
      <a:lt2>
        <a:srgbClr val="2F2F2F"/>
      </a:lt2>
      <a:accent1>
        <a:srgbClr val="918415"/>
      </a:accent1>
      <a:accent2>
        <a:srgbClr val="C47546"/>
      </a:accent2>
      <a:accent3>
        <a:srgbClr val="AAAAAA"/>
      </a:accent3>
      <a:accent4>
        <a:srgbClr val="DCDCDC"/>
      </a:accent4>
      <a:accent5>
        <a:srgbClr val="C7C2AA"/>
      </a:accent5>
      <a:accent6>
        <a:srgbClr val="AF683E"/>
      </a:accent6>
      <a:hlink>
        <a:srgbClr val="00D5D5"/>
      </a:hlink>
      <a:folHlink>
        <a:srgbClr val="DD00DD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">
        <a:dk1>
          <a:srgbClr val="FFFFFF"/>
        </a:dk1>
        <a:lt1>
          <a:srgbClr val="000000"/>
        </a:lt1>
        <a:dk2>
          <a:srgbClr val="FFFFF4"/>
        </a:dk2>
        <a:lt2>
          <a:srgbClr val="2F2F2F"/>
        </a:lt2>
        <a:accent1>
          <a:srgbClr val="918415"/>
        </a:accent1>
        <a:accent2>
          <a:srgbClr val="C47546"/>
        </a:accent2>
        <a:accent3>
          <a:srgbClr val="AAAAAA"/>
        </a:accent3>
        <a:accent4>
          <a:srgbClr val="DCDCDC"/>
        </a:accent4>
        <a:accent5>
          <a:srgbClr val="C7C2AA"/>
        </a:accent5>
        <a:accent6>
          <a:srgbClr val="AF683E"/>
        </a:accent6>
        <a:hlink>
          <a:srgbClr val="00D5D5"/>
        </a:hlink>
        <a:folHlink>
          <a:srgbClr val="DD00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跋涉">
  <a:themeElements>
    <a:clrScheme name="">
      <a:dk1>
        <a:srgbClr val="FFFFFF"/>
      </a:dk1>
      <a:lt1>
        <a:srgbClr val="000000"/>
      </a:lt1>
      <a:dk2>
        <a:srgbClr val="FFFFF4"/>
      </a:dk2>
      <a:lt2>
        <a:srgbClr val="2F2F2F"/>
      </a:lt2>
      <a:accent1>
        <a:srgbClr val="918415"/>
      </a:accent1>
      <a:accent2>
        <a:srgbClr val="C47546"/>
      </a:accent2>
      <a:accent3>
        <a:srgbClr val="AAAAAA"/>
      </a:accent3>
      <a:accent4>
        <a:srgbClr val="DCDCDC"/>
      </a:accent4>
      <a:accent5>
        <a:srgbClr val="C7C2AA"/>
      </a:accent5>
      <a:accent6>
        <a:srgbClr val="AF683E"/>
      </a:accent6>
      <a:hlink>
        <a:srgbClr val="00D5D5"/>
      </a:hlink>
      <a:folHlink>
        <a:srgbClr val="DD00DD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">
        <a:dk1>
          <a:srgbClr val="FFFFFF"/>
        </a:dk1>
        <a:lt1>
          <a:srgbClr val="000000"/>
        </a:lt1>
        <a:dk2>
          <a:srgbClr val="FFFFF4"/>
        </a:dk2>
        <a:lt2>
          <a:srgbClr val="2F2F2F"/>
        </a:lt2>
        <a:accent1>
          <a:srgbClr val="918415"/>
        </a:accent1>
        <a:accent2>
          <a:srgbClr val="C47546"/>
        </a:accent2>
        <a:accent3>
          <a:srgbClr val="AAAAAA"/>
        </a:accent3>
        <a:accent4>
          <a:srgbClr val="DCDCDC"/>
        </a:accent4>
        <a:accent5>
          <a:srgbClr val="C7C2AA"/>
        </a:accent5>
        <a:accent6>
          <a:srgbClr val="AF683E"/>
        </a:accent6>
        <a:hlink>
          <a:srgbClr val="00D5D5"/>
        </a:hlink>
        <a:folHlink>
          <a:srgbClr val="DD00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9_跋涉">
  <a:themeElements>
    <a:clrScheme name="">
      <a:dk1>
        <a:srgbClr val="FFFFFF"/>
      </a:dk1>
      <a:lt1>
        <a:srgbClr val="000000"/>
      </a:lt1>
      <a:dk2>
        <a:srgbClr val="FFFFF4"/>
      </a:dk2>
      <a:lt2>
        <a:srgbClr val="2F2F2F"/>
      </a:lt2>
      <a:accent1>
        <a:srgbClr val="918415"/>
      </a:accent1>
      <a:accent2>
        <a:srgbClr val="C47546"/>
      </a:accent2>
      <a:accent3>
        <a:srgbClr val="AAAAAA"/>
      </a:accent3>
      <a:accent4>
        <a:srgbClr val="DCDCDC"/>
      </a:accent4>
      <a:accent5>
        <a:srgbClr val="C7C2AA"/>
      </a:accent5>
      <a:accent6>
        <a:srgbClr val="AF683E"/>
      </a:accent6>
      <a:hlink>
        <a:srgbClr val="00D5D5"/>
      </a:hlink>
      <a:folHlink>
        <a:srgbClr val="DD00DD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">
        <a:dk1>
          <a:srgbClr val="FFFFFF"/>
        </a:dk1>
        <a:lt1>
          <a:srgbClr val="000000"/>
        </a:lt1>
        <a:dk2>
          <a:srgbClr val="FFFFF4"/>
        </a:dk2>
        <a:lt2>
          <a:srgbClr val="2F2F2F"/>
        </a:lt2>
        <a:accent1>
          <a:srgbClr val="918415"/>
        </a:accent1>
        <a:accent2>
          <a:srgbClr val="C47546"/>
        </a:accent2>
        <a:accent3>
          <a:srgbClr val="AAAAAA"/>
        </a:accent3>
        <a:accent4>
          <a:srgbClr val="DCDCDC"/>
        </a:accent4>
        <a:accent5>
          <a:srgbClr val="C7C2AA"/>
        </a:accent5>
        <a:accent6>
          <a:srgbClr val="AF683E"/>
        </a:accent6>
        <a:hlink>
          <a:srgbClr val="00D5D5"/>
        </a:hlink>
        <a:folHlink>
          <a:srgbClr val="DD00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0_跋涉">
  <a:themeElements>
    <a:clrScheme name="">
      <a:dk1>
        <a:srgbClr val="FFFFFF"/>
      </a:dk1>
      <a:lt1>
        <a:srgbClr val="000000"/>
      </a:lt1>
      <a:dk2>
        <a:srgbClr val="FFFFF4"/>
      </a:dk2>
      <a:lt2>
        <a:srgbClr val="2F2F2F"/>
      </a:lt2>
      <a:accent1>
        <a:srgbClr val="918415"/>
      </a:accent1>
      <a:accent2>
        <a:srgbClr val="C47546"/>
      </a:accent2>
      <a:accent3>
        <a:srgbClr val="AAAAAA"/>
      </a:accent3>
      <a:accent4>
        <a:srgbClr val="DCDCDC"/>
      </a:accent4>
      <a:accent5>
        <a:srgbClr val="C7C2AA"/>
      </a:accent5>
      <a:accent6>
        <a:srgbClr val="AF683E"/>
      </a:accent6>
      <a:hlink>
        <a:srgbClr val="00D5D5"/>
      </a:hlink>
      <a:folHlink>
        <a:srgbClr val="DD00DD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">
        <a:dk1>
          <a:srgbClr val="FFFFFF"/>
        </a:dk1>
        <a:lt1>
          <a:srgbClr val="000000"/>
        </a:lt1>
        <a:dk2>
          <a:srgbClr val="FFFFF4"/>
        </a:dk2>
        <a:lt2>
          <a:srgbClr val="2F2F2F"/>
        </a:lt2>
        <a:accent1>
          <a:srgbClr val="918415"/>
        </a:accent1>
        <a:accent2>
          <a:srgbClr val="C47546"/>
        </a:accent2>
        <a:accent3>
          <a:srgbClr val="AAAAAA"/>
        </a:accent3>
        <a:accent4>
          <a:srgbClr val="DCDCDC"/>
        </a:accent4>
        <a:accent5>
          <a:srgbClr val="C7C2AA"/>
        </a:accent5>
        <a:accent6>
          <a:srgbClr val="AF683E"/>
        </a:accent6>
        <a:hlink>
          <a:srgbClr val="00D5D5"/>
        </a:hlink>
        <a:folHlink>
          <a:srgbClr val="DD00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0</TotalTime>
  <Words>6937</Words>
  <Application>WPS 演示</Application>
  <PresentationFormat>全屏显示(4:3)</PresentationFormat>
  <Paragraphs>696</Paragraphs>
  <Slides>112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11</vt:i4>
      </vt:variant>
      <vt:variant>
        <vt:lpstr>幻灯片标题</vt:lpstr>
      </vt:variant>
      <vt:variant>
        <vt:i4>112</vt:i4>
      </vt:variant>
    </vt:vector>
  </HeadingPairs>
  <TitlesOfParts>
    <vt:vector size="139" baseType="lpstr">
      <vt:lpstr>Arial</vt:lpstr>
      <vt:lpstr>宋体</vt:lpstr>
      <vt:lpstr>Wingdings</vt:lpstr>
      <vt:lpstr>Wingdings 2</vt:lpstr>
      <vt:lpstr>Wingdings</vt:lpstr>
      <vt:lpstr>方正风雅宋简体</vt:lpstr>
      <vt:lpstr>创艺简细圆</vt:lpstr>
      <vt:lpstr>方正姚体</vt:lpstr>
      <vt:lpstr>Rockwell</vt:lpstr>
      <vt:lpstr>微软雅黑</vt:lpstr>
      <vt:lpstr>Arial Unicode MS</vt:lpstr>
      <vt:lpstr>Calibri</vt:lpstr>
      <vt:lpstr>Adobe 黑体 Std R</vt:lpstr>
      <vt:lpstr>创艺简中圆</vt:lpstr>
      <vt:lpstr>黑体</vt:lpstr>
      <vt:lpstr>Segoe Print</vt:lpstr>
      <vt:lpstr>跋涉</vt:lpstr>
      <vt:lpstr>1_跋涉</vt:lpstr>
      <vt:lpstr>2_跋涉</vt:lpstr>
      <vt:lpstr>3_跋涉</vt:lpstr>
      <vt:lpstr>4_跋涉</vt:lpstr>
      <vt:lpstr>5_跋涉</vt:lpstr>
      <vt:lpstr>6_跋涉</vt:lpstr>
      <vt:lpstr>7_跋涉</vt:lpstr>
      <vt:lpstr>8_跋涉</vt:lpstr>
      <vt:lpstr>9_跋涉</vt:lpstr>
      <vt:lpstr>10_跋涉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深圳金奖杯工艺品有限公司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acer</dc:creator>
  <cp:lastModifiedBy>000608</cp:lastModifiedBy>
  <cp:revision>330</cp:revision>
  <dcterms:created xsi:type="dcterms:W3CDTF">2008-10-17T11:44:00Z</dcterms:created>
  <dcterms:modified xsi:type="dcterms:W3CDTF">2024-01-17T03:50:51Z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DB09B43ABF9D4E97AD272A4B1E89E289</vt:lpwstr>
  </property>
</Properties>
</file>